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09" r:id="rId3"/>
    <p:sldId id="289" r:id="rId4"/>
    <p:sldId id="290" r:id="rId5"/>
    <p:sldId id="291" r:id="rId6"/>
    <p:sldId id="292" r:id="rId7"/>
    <p:sldId id="293" r:id="rId8"/>
    <p:sldId id="294" r:id="rId9"/>
    <p:sldId id="295" r:id="rId10"/>
    <p:sldId id="296" r:id="rId11"/>
    <p:sldId id="297" r:id="rId12"/>
    <p:sldId id="299" r:id="rId13"/>
    <p:sldId id="300" r:id="rId14"/>
    <p:sldId id="301" r:id="rId15"/>
    <p:sldId id="302" r:id="rId16"/>
    <p:sldId id="303" r:id="rId17"/>
    <p:sldId id="304" r:id="rId18"/>
    <p:sldId id="305" r:id="rId19"/>
    <p:sldId id="306" r:id="rId20"/>
    <p:sldId id="307" r:id="rId21"/>
    <p:sldId id="308" r:id="rId22"/>
    <p:sldId id="259" r:id="rId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121" d="100"/>
          <a:sy n="121" d="100"/>
        </p:scale>
        <p:origin x="102" y="1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BA0BEC-D659-49A0-BDC1-7AED8DDA2204}" type="datetimeFigureOut">
              <a:rPr lang="nl-NL" smtClean="0"/>
              <a:t>10-6-2025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50CE13-1BEF-4160-AAFC-1156D47D2D20}" type="slidenum">
              <a:rPr lang="nl-NL" smtClean="0"/>
              <a:t>‹#›</a:t>
            </a:fld>
            <a:endParaRPr lang="nl-NL"/>
          </a:p>
        </p:txBody>
      </p:sp>
    </p:spTree>
    <p:extLst>
      <p:ext uri="{BB962C8B-B14F-4D97-AF65-F5344CB8AC3E}">
        <p14:creationId xmlns:p14="http://schemas.microsoft.com/office/powerpoint/2010/main" val="2341880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hyperlink" Target="https://www.geonovum.nl/"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foto standaar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pic>
        <p:nvPicPr>
          <p:cNvPr id="11" name="ArtworkLogo">
            <a:extLst>
              <a:ext uri="{FF2B5EF4-FFF2-40B4-BE49-F238E27FC236}">
                <a16:creationId xmlns:a16="http://schemas.microsoft.com/office/drawing/2014/main" id="{38D7E1FD-7211-CAFB-5BBB-84396CB6CA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5617" y="5109583"/>
            <a:ext cx="2324793" cy="1185262"/>
          </a:xfrm>
          <a:prstGeom prst="rect">
            <a:avLst/>
          </a:prstGeom>
        </p:spPr>
      </p:pic>
      <p:sp>
        <p:nvSpPr>
          <p:cNvPr id="17" name="Tijdelijke aanduiding voor voettekst 16">
            <a:extLst>
              <a:ext uri="{FF2B5EF4-FFF2-40B4-BE49-F238E27FC236}">
                <a16:creationId xmlns:a16="http://schemas.microsoft.com/office/drawing/2014/main" id="{8646DEB4-B83C-06CE-1799-0319DAC6E1F8}"/>
              </a:ext>
            </a:extLst>
          </p:cNvPr>
          <p:cNvSpPr>
            <a:spLocks noGrp="1"/>
          </p:cNvSpPr>
          <p:nvPr>
            <p:ph type="ftr" sz="quarter" idx="23"/>
          </p:nvPr>
        </p:nvSpPr>
        <p:spPr>
          <a:xfrm>
            <a:off x="2411186" y="6858000"/>
            <a:ext cx="8588828" cy="365125"/>
          </a:xfrm>
        </p:spPr>
        <p:txBody>
          <a:bodyPr/>
          <a:lstStyle/>
          <a:p>
            <a:endParaRPr lang="nl-NL" dirty="0"/>
          </a:p>
        </p:txBody>
      </p:sp>
      <p:sp>
        <p:nvSpPr>
          <p:cNvPr id="18" name="Tijdelijke aanduiding voor dianummer 17">
            <a:extLst>
              <a:ext uri="{FF2B5EF4-FFF2-40B4-BE49-F238E27FC236}">
                <a16:creationId xmlns:a16="http://schemas.microsoft.com/office/drawing/2014/main" id="{D343DFAA-0AA6-804A-1BC4-D7EE73A5FFD4}"/>
              </a:ext>
            </a:extLst>
          </p:cNvPr>
          <p:cNvSpPr>
            <a:spLocks noGrp="1"/>
          </p:cNvSpPr>
          <p:nvPr>
            <p:ph type="sldNum" sz="quarter" idx="24"/>
          </p:nvPr>
        </p:nvSpPr>
        <p:spPr>
          <a:xfrm>
            <a:off x="11119757" y="6858000"/>
            <a:ext cx="768135" cy="365125"/>
          </a:xfrm>
        </p:spPr>
        <p:txBody>
          <a:bodyPr/>
          <a:lstStyle/>
          <a:p>
            <a:fld id="{A648B885-FF76-47CB-8BBD-27E7EBF07CA9}" type="slidenum">
              <a:rPr lang="nl-NL" smtClean="0"/>
              <a:pPr/>
              <a:t>‹#›</a:t>
            </a:fld>
            <a:endParaRPr lang="nl-NL" dirty="0"/>
          </a:p>
        </p:txBody>
      </p:sp>
      <p:sp>
        <p:nvSpPr>
          <p:cNvPr id="19" name="Titel 1">
            <a:extLst>
              <a:ext uri="{FF2B5EF4-FFF2-40B4-BE49-F238E27FC236}">
                <a16:creationId xmlns:a16="http://schemas.microsoft.com/office/drawing/2014/main" id="{586F5B8F-BAB6-359A-977A-F4B21FD04BBC}"/>
              </a:ext>
            </a:extLst>
          </p:cNvPr>
          <p:cNvSpPr>
            <a:spLocks noGrp="1"/>
          </p:cNvSpPr>
          <p:nvPr>
            <p:ph type="ctrTitle"/>
          </p:nvPr>
        </p:nvSpPr>
        <p:spPr>
          <a:xfrm>
            <a:off x="5877012" y="423332"/>
            <a:ext cx="5976321" cy="2002965"/>
          </a:xfrm>
        </p:spPr>
        <p:txBody>
          <a:bodyPr anchor="b">
            <a:normAutofit/>
          </a:bodyPr>
          <a:lstStyle>
            <a:lvl1pPr algn="l">
              <a:defRPr sz="4800">
                <a:solidFill>
                  <a:schemeClr val="tx2"/>
                </a:solidFill>
                <a:effectLst/>
              </a:defRPr>
            </a:lvl1pPr>
          </a:lstStyle>
          <a:p>
            <a:r>
              <a:rPr lang="en-US"/>
              <a:t>Click to edit Master title style</a:t>
            </a:r>
            <a:endParaRPr lang="nl-NL" dirty="0"/>
          </a:p>
        </p:txBody>
      </p:sp>
      <p:sp>
        <p:nvSpPr>
          <p:cNvPr id="20" name="Ondertitel 2">
            <a:extLst>
              <a:ext uri="{FF2B5EF4-FFF2-40B4-BE49-F238E27FC236}">
                <a16:creationId xmlns:a16="http://schemas.microsoft.com/office/drawing/2014/main" id="{8ADB84C1-0763-C4DB-A204-EC688351EC3B}"/>
              </a:ext>
            </a:extLst>
          </p:cNvPr>
          <p:cNvSpPr>
            <a:spLocks noGrp="1"/>
          </p:cNvSpPr>
          <p:nvPr>
            <p:ph type="subTitle" idx="1"/>
          </p:nvPr>
        </p:nvSpPr>
        <p:spPr>
          <a:xfrm>
            <a:off x="5877013" y="2518373"/>
            <a:ext cx="4826924" cy="1122074"/>
          </a:xfrm>
        </p:spPr>
        <p:txBody>
          <a:bodyPr/>
          <a:lstStyle>
            <a:lvl1pPr marL="0" indent="0" algn="l">
              <a:buNone/>
              <a:defRPr sz="240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graphicFrame>
        <p:nvGraphicFramePr>
          <p:cNvPr id="21" name="Tabel 20">
            <a:extLst>
              <a:ext uri="{FF2B5EF4-FFF2-40B4-BE49-F238E27FC236}">
                <a16:creationId xmlns:a16="http://schemas.microsoft.com/office/drawing/2014/main" id="{CFD40A2F-D0A7-4CCB-E288-FB61135DB7CF}"/>
              </a:ext>
            </a:extLst>
          </p:cNvPr>
          <p:cNvGraphicFramePr>
            <a:graphicFrameLocks noGrp="1"/>
          </p:cNvGraphicFramePr>
          <p:nvPr userDrawn="1">
            <p:extLst>
              <p:ext uri="{D42A27DB-BD31-4B8C-83A1-F6EECF244321}">
                <p14:modId xmlns:p14="http://schemas.microsoft.com/office/powerpoint/2010/main" val="4543509"/>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dirty="0">
                          <a:solidFill>
                            <a:schemeClr val="tx2"/>
                          </a:solidFill>
                          <a:effectLst/>
                          <a:latin typeface="+mj-lt"/>
                          <a:cs typeface="Segoe UI Semibold" panose="020B0702040204020203" pitchFamily="34" charset="0"/>
                        </a:rPr>
                        <a:t>Auteur</a:t>
                      </a:r>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dirty="0">
                          <a:solidFill>
                            <a:schemeClr val="tx2"/>
                          </a:solidFill>
                          <a:effectLst/>
                          <a:latin typeface="+mj-lt"/>
                          <a:cs typeface="Segoe UI Semibold" panose="020B0702040204020203" pitchFamily="34" charset="0"/>
                        </a:rPr>
                        <a:t>Datum</a:t>
                      </a:r>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r>
                        <a:rPr lang="nl-NL" sz="1400" b="1" dirty="0">
                          <a:solidFill>
                            <a:schemeClr val="tx2"/>
                          </a:solidFill>
                          <a:effectLst/>
                          <a:latin typeface="+mj-lt"/>
                          <a:cs typeface="Segoe UI Semibold" panose="020B0702040204020203" pitchFamily="34" charset="0"/>
                        </a:rPr>
                        <a:t>Status</a:t>
                      </a:r>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22" name="Tijdelijke aanduiding voor tekst 6">
            <a:extLst>
              <a:ext uri="{FF2B5EF4-FFF2-40B4-BE49-F238E27FC236}">
                <a16:creationId xmlns:a16="http://schemas.microsoft.com/office/drawing/2014/main" id="{A98703A2-59B0-B71A-8C7B-748F07318C36}"/>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tx2"/>
                </a:solidFill>
                <a:effectLst/>
                <a:latin typeface="+mj-lt"/>
              </a:defRPr>
            </a:lvl1pPr>
          </a:lstStyle>
          <a:p>
            <a:pPr lvl="0"/>
            <a:r>
              <a:rPr lang="nl-NL" dirty="0"/>
              <a:t>[Auteur]</a:t>
            </a:r>
          </a:p>
        </p:txBody>
      </p:sp>
      <p:sp>
        <p:nvSpPr>
          <p:cNvPr id="23" name="Tijdelijke aanduiding voor datum 15">
            <a:extLst>
              <a:ext uri="{FF2B5EF4-FFF2-40B4-BE49-F238E27FC236}">
                <a16:creationId xmlns:a16="http://schemas.microsoft.com/office/drawing/2014/main" id="{FDD0EF63-8153-77B2-C6BB-6D0CD7E89163}"/>
              </a:ext>
            </a:extLst>
          </p:cNvPr>
          <p:cNvSpPr>
            <a:spLocks noGrp="1"/>
          </p:cNvSpPr>
          <p:nvPr>
            <p:ph type="dt" sz="half" idx="22"/>
          </p:nvPr>
        </p:nvSpPr>
        <p:spPr>
          <a:xfrm>
            <a:off x="6602096" y="4105752"/>
            <a:ext cx="2653506" cy="216000"/>
          </a:xfrm>
        </p:spPr>
        <p:txBody>
          <a:bodyPr/>
          <a:lstStyle>
            <a:lvl1pPr>
              <a:defRPr lang="nl-NL" sz="1400" b="0" kern="1200" smtClean="0">
                <a:solidFill>
                  <a:schemeClr val="tx2"/>
                </a:solidFill>
                <a:effectLst/>
                <a:latin typeface="+mj-lt"/>
                <a:ea typeface="+mn-ea"/>
                <a:cs typeface="+mn-cs"/>
              </a:defRPr>
            </a:lvl1pPr>
          </a:lstStyle>
          <a:p>
            <a:fld id="{A2D4CE28-2779-4906-957D-A173F7999FCA}" type="datetime1">
              <a:rPr lang="nl-NL" smtClean="0"/>
              <a:pPr/>
              <a:t>10-6-2025</a:t>
            </a:fld>
            <a:endParaRPr lang="nl-NL" dirty="0"/>
          </a:p>
        </p:txBody>
      </p:sp>
      <p:sp>
        <p:nvSpPr>
          <p:cNvPr id="24" name="Tijdelijke aanduiding voor tekst 6">
            <a:extLst>
              <a:ext uri="{FF2B5EF4-FFF2-40B4-BE49-F238E27FC236}">
                <a16:creationId xmlns:a16="http://schemas.microsoft.com/office/drawing/2014/main" id="{662ED5E9-8B1A-4354-7259-BBB669BB9B92}"/>
              </a:ext>
            </a:extLst>
          </p:cNvPr>
          <p:cNvSpPr>
            <a:spLocks noGrp="1"/>
          </p:cNvSpPr>
          <p:nvPr>
            <p:ph type="body" sz="quarter" idx="25" hasCustomPrompt="1"/>
          </p:nvPr>
        </p:nvSpPr>
        <p:spPr>
          <a:xfrm>
            <a:off x="6602096" y="4408262"/>
            <a:ext cx="2653506" cy="216000"/>
          </a:xfrm>
        </p:spPr>
        <p:txBody>
          <a:bodyPr anchor="ctr">
            <a:noAutofit/>
          </a:bodyPr>
          <a:lstStyle>
            <a:lvl1pPr marL="0" indent="0">
              <a:buNone/>
              <a:defRPr sz="1400">
                <a:solidFill>
                  <a:schemeClr val="tx2"/>
                </a:solidFill>
                <a:effectLst/>
                <a:latin typeface="+mj-lt"/>
              </a:defRPr>
            </a:lvl1pPr>
          </a:lstStyle>
          <a:p>
            <a:pPr lvl="0"/>
            <a:r>
              <a:rPr lang="nl-NL" dirty="0"/>
              <a:t>[Openbaar]</a:t>
            </a:r>
          </a:p>
        </p:txBody>
      </p:sp>
    </p:spTree>
    <p:extLst>
      <p:ext uri="{BB962C8B-B14F-4D97-AF65-F5344CB8AC3E}">
        <p14:creationId xmlns:p14="http://schemas.microsoft.com/office/powerpoint/2010/main" val="2939804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p:txBody>
          <a:bodyPr/>
          <a:lstStyle/>
          <a:p>
            <a:r>
              <a:rPr lang="en-US"/>
              <a:t>Click to edit Master title style</a:t>
            </a:r>
            <a:endParaRPr lang="nl-NL"/>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inhoud 3">
            <a:extLst>
              <a:ext uri="{FF2B5EF4-FFF2-40B4-BE49-F238E27FC236}">
                <a16:creationId xmlns:a16="http://schemas.microsoft.com/office/drawing/2014/main" id="{8F7909C5-632E-90BD-3A91-D79DFB8F6284}"/>
              </a:ext>
            </a:extLst>
          </p:cNvPr>
          <p:cNvSpPr>
            <a:spLocks noGrp="1"/>
          </p:cNvSpPr>
          <p:nvPr>
            <p:ph sz="half" idx="2"/>
          </p:nvPr>
        </p:nvSpPr>
        <p:spPr>
          <a:xfrm>
            <a:off x="6240464" y="1529616"/>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p:txBody>
          <a:bodyPr/>
          <a:lstStyle/>
          <a:p>
            <a:fld id="{E0A2F211-4CA0-46C3-BAC9-237EE5A60786}" type="datetime1">
              <a:rPr lang="nl-NL" smtClean="0"/>
              <a:t>10-6-2025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a:t>
            </a:fld>
            <a:endParaRPr lang="nl-NL"/>
          </a:p>
        </p:txBody>
      </p:sp>
    </p:spTree>
    <p:extLst>
      <p:ext uri="{BB962C8B-B14F-4D97-AF65-F5344CB8AC3E}">
        <p14:creationId xmlns:p14="http://schemas.microsoft.com/office/powerpoint/2010/main" val="46750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rIns="108000"/>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5187706"/>
          </a:xfrm>
        </p:spPr>
        <p:txBody>
          <a:bodyPr rIns="108000">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53862"/>
            <a:ext cx="1981596" cy="184616"/>
          </a:xfrm>
        </p:spPr>
        <p:txBody>
          <a:bodyPr/>
          <a:lstStyle/>
          <a:p>
            <a:fld id="{E0A2F211-4CA0-46C3-BAC9-237EE5A60786}" type="datetime1">
              <a:rPr lang="nl-NL" smtClean="0"/>
              <a:t>10-6-2025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53862"/>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53862"/>
            <a:ext cx="768135" cy="184616"/>
          </a:xfrm>
        </p:spPr>
        <p:txBody>
          <a:bodyPr/>
          <a:lstStyle/>
          <a:p>
            <a:fld id="{A648B885-FF76-47CB-8BBD-27E7EBF07CA9}" type="slidenum">
              <a:rPr lang="nl-NL" smtClean="0"/>
              <a:t>‹#›</a:t>
            </a:fld>
            <a:endParaRPr lang="nl-NL"/>
          </a:p>
        </p:txBody>
      </p:sp>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Tree>
    <p:extLst>
      <p:ext uri="{BB962C8B-B14F-4D97-AF65-F5344CB8AC3E}">
        <p14:creationId xmlns:p14="http://schemas.microsoft.com/office/powerpoint/2010/main" val="4266137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6240464" y="1"/>
            <a:ext cx="5651499" cy="1280159"/>
          </a:xfrm>
        </p:spPr>
        <p:txBody>
          <a:bodyPr lIns="108000"/>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6240463" y="1520825"/>
            <a:ext cx="5651500" cy="4932363"/>
          </a:xfrm>
        </p:spPr>
        <p:txBody>
          <a:bodyPr lIns="108000">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09900"/>
            <a:ext cx="1981596" cy="184616"/>
          </a:xfrm>
        </p:spPr>
        <p:txBody>
          <a:bodyPr/>
          <a:lstStyle/>
          <a:p>
            <a:fld id="{E0A2F211-4CA0-46C3-BAC9-237EE5A60786}" type="datetime1">
              <a:rPr lang="nl-NL" smtClean="0"/>
              <a:t>10-6-2025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09900"/>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a:t>
            </a:fld>
            <a:endParaRPr lang="nl-NL"/>
          </a:p>
        </p:txBody>
      </p:sp>
      <p:sp>
        <p:nvSpPr>
          <p:cNvPr id="10" name="Tijdelijke aanduiding voor afbeelding 8">
            <a:extLst>
              <a:ext uri="{FF2B5EF4-FFF2-40B4-BE49-F238E27FC236}">
                <a16:creationId xmlns:a16="http://schemas.microsoft.com/office/drawing/2014/main" id="{9FB750C7-4805-0ECC-3FA0-D2C3B8780142}"/>
              </a:ext>
            </a:extLst>
          </p:cNvPr>
          <p:cNvSpPr>
            <a:spLocks noGrp="1"/>
          </p:cNvSpPr>
          <p:nvPr>
            <p:ph type="pic" sz="quarter" idx="13"/>
          </p:nvPr>
        </p:nvSpPr>
        <p:spPr>
          <a:xfrm>
            <a:off x="0" y="0"/>
            <a:ext cx="6096000" cy="6857999"/>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dirty="0"/>
          </a:p>
        </p:txBody>
      </p:sp>
    </p:spTree>
    <p:extLst>
      <p:ext uri="{BB962C8B-B14F-4D97-AF65-F5344CB8AC3E}">
        <p14:creationId xmlns:p14="http://schemas.microsoft.com/office/powerpoint/2010/main" val="970231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woObj" preserve="1">
  <p:cSld name="Inhoud van twee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p:txBody>
          <a:bodyPr/>
          <a:lstStyle/>
          <a:p>
            <a:r>
              <a:rPr lang="en-US"/>
              <a:t>Click to edit Master title style</a:t>
            </a:r>
            <a:endParaRPr lang="nl-NL"/>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inhoud 3">
            <a:extLst>
              <a:ext uri="{FF2B5EF4-FFF2-40B4-BE49-F238E27FC236}">
                <a16:creationId xmlns:a16="http://schemas.microsoft.com/office/drawing/2014/main" id="{8F7909C5-632E-90BD-3A91-D79DFB8F6284}"/>
              </a:ext>
            </a:extLst>
          </p:cNvPr>
          <p:cNvSpPr>
            <a:spLocks noGrp="1"/>
          </p:cNvSpPr>
          <p:nvPr>
            <p:ph sz="half" idx="2"/>
          </p:nvPr>
        </p:nvSpPr>
        <p:spPr>
          <a:xfrm>
            <a:off x="6240464" y="1520824"/>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p:txBody>
          <a:bodyPr/>
          <a:lstStyle/>
          <a:p>
            <a:fld id="{E0A2F211-4CA0-46C3-BAC9-237EE5A60786}" type="datetime1">
              <a:rPr lang="nl-NL" smtClean="0"/>
              <a:t>10-6-2025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a:t>
            </a:fld>
            <a:endParaRPr lang="nl-NL"/>
          </a:p>
        </p:txBody>
      </p:sp>
      <p:sp>
        <p:nvSpPr>
          <p:cNvPr id="8" name="Rechthoek 7">
            <a:extLst>
              <a:ext uri="{FF2B5EF4-FFF2-40B4-BE49-F238E27FC236}">
                <a16:creationId xmlns:a16="http://schemas.microsoft.com/office/drawing/2014/main" id="{AA4B9750-6228-FC32-2ECA-1DB369F716F0}"/>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ArtworkLogo">
            <a:extLst>
              <a:ext uri="{FF2B5EF4-FFF2-40B4-BE49-F238E27FC236}">
                <a16:creationId xmlns:a16="http://schemas.microsoft.com/office/drawing/2014/main" id="{99569BF7-1D6F-9277-D1CE-2CCC6A1FEE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929" y="303802"/>
            <a:ext cx="1629294" cy="830672"/>
          </a:xfrm>
          <a:prstGeom prst="rect">
            <a:avLst/>
          </a:prstGeom>
        </p:spPr>
      </p:pic>
    </p:spTree>
    <p:extLst>
      <p:ext uri="{BB962C8B-B14F-4D97-AF65-F5344CB8AC3E}">
        <p14:creationId xmlns:p14="http://schemas.microsoft.com/office/powerpoint/2010/main" val="697512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rIns="108000"/>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4"/>
            <a:ext cx="5651498" cy="5152537"/>
          </a:xfrm>
        </p:spPr>
        <p:txBody>
          <a:bodyPr rIns="108000">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71445"/>
            <a:ext cx="1981596" cy="184616"/>
          </a:xfrm>
        </p:spPr>
        <p:txBody>
          <a:bodyPr/>
          <a:lstStyle/>
          <a:p>
            <a:fld id="{E0A2F211-4CA0-46C3-BAC9-237EE5A60786}" type="datetime1">
              <a:rPr lang="nl-NL" smtClean="0"/>
              <a:t>10-6-2025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71445"/>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71445"/>
            <a:ext cx="768135" cy="184616"/>
          </a:xfrm>
        </p:spPr>
        <p:txBody>
          <a:bodyPr/>
          <a:lstStyle/>
          <a:p>
            <a:fld id="{A648B885-FF76-47CB-8BBD-27E7EBF07CA9}" type="slidenum">
              <a:rPr lang="nl-NL" smtClean="0"/>
              <a:t>‹#›</a:t>
            </a:fld>
            <a:endParaRPr lang="nl-NL"/>
          </a:p>
        </p:txBody>
      </p:sp>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
        <p:nvSpPr>
          <p:cNvPr id="8" name="Rechthoek 7">
            <a:extLst>
              <a:ext uri="{FF2B5EF4-FFF2-40B4-BE49-F238E27FC236}">
                <a16:creationId xmlns:a16="http://schemas.microsoft.com/office/drawing/2014/main" id="{01697A7E-ACCE-5011-540F-ABCB2C8EB371}"/>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4093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8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6240464" y="1"/>
            <a:ext cx="5651499" cy="1280159"/>
          </a:xfrm>
        </p:spPr>
        <p:txBody>
          <a:bodyPr lIns="108000"/>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6240463" y="1520825"/>
            <a:ext cx="5651500" cy="4932363"/>
          </a:xfrm>
        </p:spPr>
        <p:txBody>
          <a:bodyPr lIns="108000">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71456"/>
            <a:ext cx="1981596" cy="184616"/>
          </a:xfrm>
        </p:spPr>
        <p:txBody>
          <a:bodyPr/>
          <a:lstStyle/>
          <a:p>
            <a:fld id="{E0A2F211-4CA0-46C3-BAC9-237EE5A60786}" type="datetime1">
              <a:rPr lang="nl-NL" smtClean="0"/>
              <a:t>10-6-2025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71456"/>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a:t>
            </a:fld>
            <a:endParaRPr lang="nl-NL"/>
          </a:p>
        </p:txBody>
      </p:sp>
      <p:sp>
        <p:nvSpPr>
          <p:cNvPr id="10" name="Tijdelijke aanduiding voor afbeelding 8">
            <a:extLst>
              <a:ext uri="{FF2B5EF4-FFF2-40B4-BE49-F238E27FC236}">
                <a16:creationId xmlns:a16="http://schemas.microsoft.com/office/drawing/2014/main" id="{9FB750C7-4805-0ECC-3FA0-D2C3B8780142}"/>
              </a:ext>
            </a:extLst>
          </p:cNvPr>
          <p:cNvSpPr>
            <a:spLocks noGrp="1"/>
          </p:cNvSpPr>
          <p:nvPr>
            <p:ph type="pic" sz="quarter" idx="13"/>
          </p:nvPr>
        </p:nvSpPr>
        <p:spPr>
          <a:xfrm>
            <a:off x="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Tree>
    <p:extLst>
      <p:ext uri="{BB962C8B-B14F-4D97-AF65-F5344CB8AC3E}">
        <p14:creationId xmlns:p14="http://schemas.microsoft.com/office/powerpoint/2010/main" val="2424000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_Inhoud van twee">
    <p:bg>
      <p:bgPr>
        <a:solidFill>
          <a:schemeClr val="accent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a:lstStyle>
            <a:lvl1pPr>
              <a:defRPr sz="3600">
                <a:solidFill>
                  <a:schemeClr val="bg1"/>
                </a:solidFill>
              </a:defRPr>
            </a:lvl1pPr>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4571999"/>
          </a:xfrm>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18696"/>
            <a:ext cx="1981596" cy="184616"/>
          </a:xfrm>
        </p:spPr>
        <p:txBody>
          <a:bodyPr/>
          <a:lstStyle/>
          <a:p>
            <a:fld id="{E0A2F211-4CA0-46C3-BAC9-237EE5A60786}" type="datetime1">
              <a:rPr lang="nl-NL" smtClean="0"/>
              <a:t>10-6-2025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18696"/>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18696"/>
            <a:ext cx="768135" cy="184616"/>
          </a:xfrm>
        </p:spPr>
        <p:txBody>
          <a:bodyPr/>
          <a:lstStyle/>
          <a:p>
            <a:fld id="{A648B885-FF76-47CB-8BBD-27E7EBF07CA9}" type="slidenum">
              <a:rPr lang="nl-NL" smtClean="0"/>
              <a:t>‹#›</a:t>
            </a:fld>
            <a:endParaRPr lang="nl-NL" dirty="0"/>
          </a:p>
        </p:txBody>
      </p:sp>
    </p:spTree>
    <p:extLst>
      <p:ext uri="{BB962C8B-B14F-4D97-AF65-F5344CB8AC3E}">
        <p14:creationId xmlns:p14="http://schemas.microsoft.com/office/powerpoint/2010/main" val="183118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Inhoud van twee">
    <p:bg>
      <p:bgPr>
        <a:solidFill>
          <a:schemeClr val="accent2"/>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a:lstStyle>
            <a:lvl1pPr>
              <a:defRPr sz="3600">
                <a:solidFill>
                  <a:schemeClr val="bg1"/>
                </a:solidFill>
              </a:defRPr>
            </a:lvl1pPr>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4571999"/>
          </a:xfrm>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09900"/>
            <a:ext cx="1981596" cy="184616"/>
          </a:xfrm>
        </p:spPr>
        <p:txBody>
          <a:bodyPr/>
          <a:lstStyle/>
          <a:p>
            <a:fld id="{E0A2F211-4CA0-46C3-BAC9-237EE5A60786}" type="datetime1">
              <a:rPr lang="nl-NL" smtClean="0"/>
              <a:t>10-6-2025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09900"/>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09900"/>
            <a:ext cx="768135" cy="184616"/>
          </a:xfrm>
        </p:spPr>
        <p:txBody>
          <a:bodyPr/>
          <a:lstStyle/>
          <a:p>
            <a:fld id="{A648B885-FF76-47CB-8BBD-27E7EBF07CA9}" type="slidenum">
              <a:rPr lang="nl-NL" smtClean="0"/>
              <a:t>‹#›</a:t>
            </a:fld>
            <a:endParaRPr lang="nl-NL" dirty="0"/>
          </a:p>
        </p:txBody>
      </p:sp>
    </p:spTree>
    <p:extLst>
      <p:ext uri="{BB962C8B-B14F-4D97-AF65-F5344CB8AC3E}">
        <p14:creationId xmlns:p14="http://schemas.microsoft.com/office/powerpoint/2010/main" val="1485846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6_Inhoud van twee">
    <p:bg>
      <p:bgPr>
        <a:solidFill>
          <a:schemeClr val="accent3"/>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a:lstStyle>
            <a:lvl1pPr>
              <a:defRPr sz="3600">
                <a:solidFill>
                  <a:schemeClr val="bg1"/>
                </a:solidFill>
              </a:defRPr>
            </a:lvl1pPr>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4571999"/>
          </a:xfrm>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892315"/>
            <a:ext cx="1981596" cy="184616"/>
          </a:xfrm>
        </p:spPr>
        <p:txBody>
          <a:bodyPr/>
          <a:lstStyle/>
          <a:p>
            <a:fld id="{E0A2F211-4CA0-46C3-BAC9-237EE5A60786}" type="datetime1">
              <a:rPr lang="nl-NL" smtClean="0"/>
              <a:t>10-6-2025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892315"/>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892315"/>
            <a:ext cx="768135" cy="184616"/>
          </a:xfrm>
        </p:spPr>
        <p:txBody>
          <a:bodyPr/>
          <a:lstStyle/>
          <a:p>
            <a:fld id="{A648B885-FF76-47CB-8BBD-27E7EBF07CA9}" type="slidenum">
              <a:rPr lang="nl-NL" smtClean="0"/>
              <a:t>‹#›</a:t>
            </a:fld>
            <a:endParaRPr lang="nl-NL" dirty="0"/>
          </a:p>
        </p:txBody>
      </p:sp>
    </p:spTree>
    <p:extLst>
      <p:ext uri="{BB962C8B-B14F-4D97-AF65-F5344CB8AC3E}">
        <p14:creationId xmlns:p14="http://schemas.microsoft.com/office/powerpoint/2010/main" val="1626998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 met thema'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p:txBody>
          <a:bodyPr/>
          <a:lstStyle/>
          <a:p>
            <a:r>
              <a:rPr lang="en-US"/>
              <a:t>Click to edit Master title style</a:t>
            </a:r>
            <a:endParaRPr lang="nl-NL"/>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p:txBody>
          <a:bodyPr/>
          <a:lstStyle/>
          <a:p>
            <a:fld id="{A505C2FD-3A9E-4FB6-9665-708E4478422C}" type="datetime1">
              <a:rPr lang="nl-NL" smtClean="0"/>
              <a:t>10-6-2025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a:t>
            </a:fld>
            <a:endParaRPr lang="nl-NL"/>
          </a:p>
        </p:txBody>
      </p:sp>
      <p:sp>
        <p:nvSpPr>
          <p:cNvPr id="11" name="Tijdelijke aanduiding voor tekst 8">
            <a:extLst>
              <a:ext uri="{FF2B5EF4-FFF2-40B4-BE49-F238E27FC236}">
                <a16:creationId xmlns:a16="http://schemas.microsoft.com/office/drawing/2014/main" id="{092EB4F2-6BF4-2A49-29B5-4F85BDB33D16}"/>
              </a:ext>
            </a:extLst>
          </p:cNvPr>
          <p:cNvSpPr>
            <a:spLocks noGrp="1"/>
          </p:cNvSpPr>
          <p:nvPr>
            <p:ph type="body" sz="quarter" idx="13" hasCustomPrompt="1"/>
          </p:nvPr>
        </p:nvSpPr>
        <p:spPr>
          <a:xfrm>
            <a:off x="300037" y="3606827"/>
            <a:ext cx="3412305" cy="308785"/>
          </a:xfrm>
        </p:spPr>
        <p:txBody>
          <a:bodyPr lIns="0" rIns="0" anchor="ctr">
            <a:noAutofit/>
          </a:bodyPr>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Titel</a:t>
            </a:r>
          </a:p>
        </p:txBody>
      </p:sp>
      <p:sp>
        <p:nvSpPr>
          <p:cNvPr id="14" name="Tijdelijke aanduiding voor tekst 15">
            <a:extLst>
              <a:ext uri="{FF2B5EF4-FFF2-40B4-BE49-F238E27FC236}">
                <a16:creationId xmlns:a16="http://schemas.microsoft.com/office/drawing/2014/main" id="{5037B0F5-CB2A-FC8C-6198-5AD67C9D7830}"/>
              </a:ext>
            </a:extLst>
          </p:cNvPr>
          <p:cNvSpPr>
            <a:spLocks noGrp="1"/>
          </p:cNvSpPr>
          <p:nvPr>
            <p:ph type="body" sz="quarter" idx="16"/>
          </p:nvPr>
        </p:nvSpPr>
        <p:spPr>
          <a:xfrm>
            <a:off x="320195" y="4112209"/>
            <a:ext cx="3391381" cy="2340979"/>
          </a:xfrm>
        </p:spPr>
        <p:txBody>
          <a:bodyPr lIns="0">
            <a:normAutofit/>
          </a:bodyPr>
          <a:lstStyle>
            <a:lvl1pPr marL="0" indent="0">
              <a:lnSpc>
                <a:spcPct val="95000"/>
              </a:lnSpc>
              <a:buNone/>
              <a:defRPr sz="1400">
                <a:solidFill>
                  <a:schemeClr val="tx2"/>
                </a:solidFill>
              </a:defRPr>
            </a:lvl1pPr>
            <a:lvl2pPr marL="457200" indent="0">
              <a:lnSpc>
                <a:spcPct val="95000"/>
              </a:lnSpc>
              <a:buNone/>
              <a:defRPr sz="1200">
                <a:solidFill>
                  <a:schemeClr val="tx2"/>
                </a:solidFill>
              </a:defRPr>
            </a:lvl2pPr>
            <a:lvl3pPr marL="914400" indent="0">
              <a:lnSpc>
                <a:spcPct val="95000"/>
              </a:lnSpc>
              <a:buNone/>
              <a:defRPr sz="1100">
                <a:solidFill>
                  <a:schemeClr val="tx2"/>
                </a:solidFill>
              </a:defRPr>
            </a:lvl3pPr>
            <a:lvl4pPr marL="1371600" indent="0">
              <a:lnSpc>
                <a:spcPct val="95000"/>
              </a:lnSpc>
              <a:buNone/>
              <a:defRPr sz="1050">
                <a:solidFill>
                  <a:schemeClr val="tx2"/>
                </a:solidFill>
              </a:defRPr>
            </a:lvl4pPr>
            <a:lvl5pPr marL="1828800" indent="0">
              <a:lnSpc>
                <a:spcPct val="95000"/>
              </a:lnSpc>
              <a:buNone/>
              <a:defRPr sz="105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7" name="Tijdelijke aanduiding voor tekst 8">
            <a:extLst>
              <a:ext uri="{FF2B5EF4-FFF2-40B4-BE49-F238E27FC236}">
                <a16:creationId xmlns:a16="http://schemas.microsoft.com/office/drawing/2014/main" id="{BE0659CB-6E14-2168-A79C-393B3A523EE1}"/>
              </a:ext>
            </a:extLst>
          </p:cNvPr>
          <p:cNvSpPr>
            <a:spLocks noGrp="1"/>
          </p:cNvSpPr>
          <p:nvPr>
            <p:ph type="body" sz="quarter" idx="17" hasCustomPrompt="1"/>
          </p:nvPr>
        </p:nvSpPr>
        <p:spPr>
          <a:xfrm>
            <a:off x="8500582" y="3604037"/>
            <a:ext cx="3391381" cy="308785"/>
          </a:xfrm>
        </p:spPr>
        <p:txBody>
          <a:bodyPr lIns="0" rIns="0" anchor="ctr">
            <a:noAutofit/>
          </a:bodyPr>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Titel</a:t>
            </a:r>
          </a:p>
        </p:txBody>
      </p:sp>
      <p:sp>
        <p:nvSpPr>
          <p:cNvPr id="18" name="Tijdelijke aanduiding voor tekst 15">
            <a:extLst>
              <a:ext uri="{FF2B5EF4-FFF2-40B4-BE49-F238E27FC236}">
                <a16:creationId xmlns:a16="http://schemas.microsoft.com/office/drawing/2014/main" id="{A6D4F84C-3FA7-9394-9AAA-A500F44CE46A}"/>
              </a:ext>
            </a:extLst>
          </p:cNvPr>
          <p:cNvSpPr>
            <a:spLocks noGrp="1"/>
          </p:cNvSpPr>
          <p:nvPr>
            <p:ph type="body" sz="quarter" idx="18"/>
          </p:nvPr>
        </p:nvSpPr>
        <p:spPr>
          <a:xfrm>
            <a:off x="8500355" y="4112209"/>
            <a:ext cx="3391381" cy="2340979"/>
          </a:xfrm>
        </p:spPr>
        <p:txBody>
          <a:bodyPr lIns="0">
            <a:normAutofit/>
          </a:bodyPr>
          <a:lstStyle>
            <a:lvl1pPr marL="0" indent="0">
              <a:lnSpc>
                <a:spcPct val="95000"/>
              </a:lnSpc>
              <a:buNone/>
              <a:defRPr sz="1400">
                <a:solidFill>
                  <a:schemeClr val="tx2"/>
                </a:solidFill>
              </a:defRPr>
            </a:lvl1pPr>
            <a:lvl2pPr marL="457200" indent="0">
              <a:lnSpc>
                <a:spcPct val="95000"/>
              </a:lnSpc>
              <a:buNone/>
              <a:defRPr sz="1200">
                <a:solidFill>
                  <a:schemeClr val="tx2"/>
                </a:solidFill>
              </a:defRPr>
            </a:lvl2pPr>
            <a:lvl3pPr marL="914400" indent="0">
              <a:lnSpc>
                <a:spcPct val="95000"/>
              </a:lnSpc>
              <a:buNone/>
              <a:defRPr sz="1100">
                <a:solidFill>
                  <a:schemeClr val="tx2"/>
                </a:solidFill>
              </a:defRPr>
            </a:lvl3pPr>
            <a:lvl4pPr marL="1371600" indent="0">
              <a:lnSpc>
                <a:spcPct val="95000"/>
              </a:lnSpc>
              <a:buNone/>
              <a:defRPr sz="1050">
                <a:solidFill>
                  <a:schemeClr val="tx2"/>
                </a:solidFill>
              </a:defRPr>
            </a:lvl4pPr>
            <a:lvl5pPr marL="1828800" indent="0">
              <a:lnSpc>
                <a:spcPct val="95000"/>
              </a:lnSpc>
              <a:buNone/>
              <a:defRPr sz="105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9" name="Tijdelijke aanduiding voor tekst 8">
            <a:extLst>
              <a:ext uri="{FF2B5EF4-FFF2-40B4-BE49-F238E27FC236}">
                <a16:creationId xmlns:a16="http://schemas.microsoft.com/office/drawing/2014/main" id="{74A7EE85-3357-ABAF-D191-9DB06D4E2A43}"/>
              </a:ext>
            </a:extLst>
          </p:cNvPr>
          <p:cNvSpPr>
            <a:spLocks noGrp="1"/>
          </p:cNvSpPr>
          <p:nvPr>
            <p:ph type="body" sz="quarter" idx="19" hasCustomPrompt="1"/>
          </p:nvPr>
        </p:nvSpPr>
        <p:spPr>
          <a:xfrm>
            <a:off x="4400309" y="3614923"/>
            <a:ext cx="3391381" cy="308785"/>
          </a:xfrm>
        </p:spPr>
        <p:txBody>
          <a:bodyPr lIns="0" rIns="0" anchor="ctr">
            <a:noAutofit/>
          </a:bodyPr>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Titel</a:t>
            </a:r>
          </a:p>
        </p:txBody>
      </p:sp>
      <p:sp>
        <p:nvSpPr>
          <p:cNvPr id="20" name="Tijdelijke aanduiding voor tekst 15">
            <a:extLst>
              <a:ext uri="{FF2B5EF4-FFF2-40B4-BE49-F238E27FC236}">
                <a16:creationId xmlns:a16="http://schemas.microsoft.com/office/drawing/2014/main" id="{A834E811-F800-B2BB-BC3E-B2936BEBBAF8}"/>
              </a:ext>
            </a:extLst>
          </p:cNvPr>
          <p:cNvSpPr>
            <a:spLocks noGrp="1"/>
          </p:cNvSpPr>
          <p:nvPr>
            <p:ph type="body" sz="quarter" idx="20"/>
          </p:nvPr>
        </p:nvSpPr>
        <p:spPr>
          <a:xfrm>
            <a:off x="4400309" y="4112209"/>
            <a:ext cx="3442995" cy="2340979"/>
          </a:xfrm>
        </p:spPr>
        <p:txBody>
          <a:bodyPr lIns="0">
            <a:normAutofit/>
          </a:bodyPr>
          <a:lstStyle>
            <a:lvl1pPr marL="0" indent="0">
              <a:lnSpc>
                <a:spcPct val="95000"/>
              </a:lnSpc>
              <a:buNone/>
              <a:defRPr sz="1400">
                <a:solidFill>
                  <a:schemeClr val="tx2"/>
                </a:solidFill>
              </a:defRPr>
            </a:lvl1pPr>
            <a:lvl2pPr marL="457200" indent="0">
              <a:lnSpc>
                <a:spcPct val="95000"/>
              </a:lnSpc>
              <a:buNone/>
              <a:defRPr sz="1200">
                <a:solidFill>
                  <a:schemeClr val="tx2"/>
                </a:solidFill>
              </a:defRPr>
            </a:lvl2pPr>
            <a:lvl3pPr marL="914400" indent="0">
              <a:lnSpc>
                <a:spcPct val="95000"/>
              </a:lnSpc>
              <a:buNone/>
              <a:defRPr sz="1100">
                <a:solidFill>
                  <a:schemeClr val="tx2"/>
                </a:solidFill>
              </a:defRPr>
            </a:lvl3pPr>
            <a:lvl4pPr marL="1371600" indent="0">
              <a:lnSpc>
                <a:spcPct val="95000"/>
              </a:lnSpc>
              <a:buNone/>
              <a:defRPr sz="1050">
                <a:solidFill>
                  <a:schemeClr val="tx2"/>
                </a:solidFill>
              </a:defRPr>
            </a:lvl4pPr>
            <a:lvl5pPr marL="1828800" indent="0">
              <a:lnSpc>
                <a:spcPct val="95000"/>
              </a:lnSpc>
              <a:buNone/>
              <a:defRPr sz="105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2" name="Tijdelijke aanduiding voor afbeelding 21">
            <a:extLst>
              <a:ext uri="{FF2B5EF4-FFF2-40B4-BE49-F238E27FC236}">
                <a16:creationId xmlns:a16="http://schemas.microsoft.com/office/drawing/2014/main" id="{1AAB14BD-6D7A-1F8E-0A43-628CE143A5B8}"/>
              </a:ext>
            </a:extLst>
          </p:cNvPr>
          <p:cNvSpPr>
            <a:spLocks noGrp="1"/>
          </p:cNvSpPr>
          <p:nvPr>
            <p:ph type="pic" sz="quarter" idx="21"/>
          </p:nvPr>
        </p:nvSpPr>
        <p:spPr>
          <a:xfrm>
            <a:off x="299270" y="1510538"/>
            <a:ext cx="3412305" cy="1918462"/>
          </a:xfrm>
          <a:solidFill>
            <a:schemeClr val="bg1">
              <a:lumMod val="95000"/>
            </a:schemeClr>
          </a:solidFill>
        </p:spPr>
        <p:txBody>
          <a:bodyPr>
            <a:normAutofit/>
          </a:bodyPr>
          <a:lstStyle>
            <a:lvl1pPr marL="0" indent="0" algn="ctr">
              <a:buNone/>
              <a:defRPr sz="1800">
                <a:solidFill>
                  <a:schemeClr val="tx2"/>
                </a:solidFill>
              </a:defRPr>
            </a:lvl1pPr>
          </a:lstStyle>
          <a:p>
            <a:r>
              <a:rPr lang="en-US"/>
              <a:t>Click icon to add picture</a:t>
            </a:r>
            <a:endParaRPr lang="nl-NL" dirty="0"/>
          </a:p>
        </p:txBody>
      </p:sp>
      <p:sp>
        <p:nvSpPr>
          <p:cNvPr id="23" name="Tijdelijke aanduiding voor afbeelding 21">
            <a:extLst>
              <a:ext uri="{FF2B5EF4-FFF2-40B4-BE49-F238E27FC236}">
                <a16:creationId xmlns:a16="http://schemas.microsoft.com/office/drawing/2014/main" id="{43A54D3D-7CE2-6CA6-6477-72263150EABD}"/>
              </a:ext>
            </a:extLst>
          </p:cNvPr>
          <p:cNvSpPr>
            <a:spLocks noGrp="1"/>
          </p:cNvSpPr>
          <p:nvPr>
            <p:ph type="pic" sz="quarter" idx="22"/>
          </p:nvPr>
        </p:nvSpPr>
        <p:spPr>
          <a:xfrm>
            <a:off x="4400563" y="1520824"/>
            <a:ext cx="3390900" cy="1896083"/>
          </a:xfrm>
          <a:solidFill>
            <a:schemeClr val="bg1">
              <a:lumMod val="95000"/>
            </a:schemeClr>
          </a:solidFill>
        </p:spPr>
        <p:txBody>
          <a:bodyPr>
            <a:normAutofit/>
          </a:bodyPr>
          <a:lstStyle>
            <a:lvl1pPr marL="0" indent="0" algn="ctr">
              <a:buNone/>
              <a:defRPr sz="1800">
                <a:solidFill>
                  <a:schemeClr val="tx2"/>
                </a:solidFill>
              </a:defRPr>
            </a:lvl1pPr>
          </a:lstStyle>
          <a:p>
            <a:r>
              <a:rPr lang="en-US"/>
              <a:t>Click icon to add picture</a:t>
            </a:r>
            <a:endParaRPr lang="nl-NL" dirty="0"/>
          </a:p>
        </p:txBody>
      </p:sp>
      <p:sp>
        <p:nvSpPr>
          <p:cNvPr id="24" name="Tijdelijke aanduiding voor afbeelding 21">
            <a:extLst>
              <a:ext uri="{FF2B5EF4-FFF2-40B4-BE49-F238E27FC236}">
                <a16:creationId xmlns:a16="http://schemas.microsoft.com/office/drawing/2014/main" id="{6BAB077A-65C4-42E8-210F-E56864579A38}"/>
              </a:ext>
            </a:extLst>
          </p:cNvPr>
          <p:cNvSpPr>
            <a:spLocks noGrp="1"/>
          </p:cNvSpPr>
          <p:nvPr>
            <p:ph type="pic" sz="quarter" idx="23"/>
          </p:nvPr>
        </p:nvSpPr>
        <p:spPr>
          <a:xfrm>
            <a:off x="8501063" y="1520825"/>
            <a:ext cx="3390900" cy="1908176"/>
          </a:xfrm>
          <a:solidFill>
            <a:schemeClr val="bg1">
              <a:lumMod val="95000"/>
            </a:schemeClr>
          </a:solidFill>
        </p:spPr>
        <p:txBody>
          <a:bodyPr>
            <a:normAutofit/>
          </a:bodyPr>
          <a:lstStyle>
            <a:lvl1pPr marL="0" indent="0" algn="ctr">
              <a:buNone/>
              <a:defRPr sz="1800">
                <a:solidFill>
                  <a:schemeClr val="tx2"/>
                </a:solidFill>
              </a:defRPr>
            </a:lvl1pPr>
          </a:lstStyle>
          <a:p>
            <a:r>
              <a:rPr lang="en-US"/>
              <a:t>Click icon to add picture</a:t>
            </a:r>
            <a:endParaRPr lang="nl-NL" dirty="0"/>
          </a:p>
        </p:txBody>
      </p:sp>
    </p:spTree>
    <p:extLst>
      <p:ext uri="{BB962C8B-B14F-4D97-AF65-F5344CB8AC3E}">
        <p14:creationId xmlns:p14="http://schemas.microsoft.com/office/powerpoint/2010/main" val="2542986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en-US"/>
              <a:t>Click to edit Master title style</a:t>
            </a:r>
            <a:endParaRPr lang="nl-NL"/>
          </a:p>
        </p:txBody>
      </p:sp>
      <p:sp>
        <p:nvSpPr>
          <p:cNvPr id="3" name="Tijdelijke aanduiding voor inhoud 2">
            <a:extLst>
              <a:ext uri="{FF2B5EF4-FFF2-40B4-BE49-F238E27FC236}">
                <a16:creationId xmlns:a16="http://schemas.microsoft.com/office/drawing/2014/main" id="{53757902-BA75-F83A-A9CD-4A250799210E}"/>
              </a:ext>
            </a:extLst>
          </p:cNvPr>
          <p:cNvSpPr>
            <a:spLocks noGrp="1"/>
          </p:cNvSpPr>
          <p:nvPr>
            <p:ph idx="1"/>
          </p:nvPr>
        </p:nvSpPr>
        <p:spPr/>
        <p:txBody>
          <a:bodyPr/>
          <a:lstStyle>
            <a:lvl1pPr marL="457200" indent="-457200">
              <a:buFont typeface="Wingdings" panose="05000000000000000000" pitchFamily="2" charset="2"/>
              <a:buChar char="§"/>
              <a:defRPr/>
            </a:lvl1pPr>
            <a:lvl2pPr marL="800100" indent="-342900">
              <a:buFont typeface="Wingdings" panose="05000000000000000000" pitchFamily="2" charset="2"/>
              <a:buChar char="§"/>
              <a:defRPr/>
            </a:lvl2pPr>
            <a:lvl3pPr marL="1257300" indent="-342900">
              <a:buFont typeface="Wingdings" panose="05000000000000000000" pitchFamily="2" charset="2"/>
              <a:buChar char="§"/>
              <a:defRPr/>
            </a:lvl3pPr>
            <a:lvl4pPr marL="1657350" indent="-285750">
              <a:buFont typeface="Wingdings" panose="05000000000000000000" pitchFamily="2" charset="2"/>
              <a:buChar char="§"/>
              <a:defRPr/>
            </a:lvl4pPr>
            <a:lvl5pPr marL="2114550" indent="-28575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10-6-2025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a:t>
            </a:fld>
            <a:endParaRPr lang="nl-NL"/>
          </a:p>
        </p:txBody>
      </p:sp>
    </p:spTree>
    <p:extLst>
      <p:ext uri="{BB962C8B-B14F-4D97-AF65-F5344CB8AC3E}">
        <p14:creationId xmlns:p14="http://schemas.microsoft.com/office/powerpoint/2010/main" val="2861748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10-6-2025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a:t>
            </a:fld>
            <a:endParaRPr lang="nl-NL"/>
          </a:p>
        </p:txBody>
      </p:sp>
      <p:sp>
        <p:nvSpPr>
          <p:cNvPr id="7" name="Picture Placeholder 10">
            <a:extLst>
              <a:ext uri="{FF2B5EF4-FFF2-40B4-BE49-F238E27FC236}">
                <a16:creationId xmlns:a16="http://schemas.microsoft.com/office/drawing/2014/main" id="{34C0A1A6-72F3-0B92-4C73-E68902C2BD58}"/>
              </a:ext>
            </a:extLst>
          </p:cNvPr>
          <p:cNvSpPr>
            <a:spLocks noGrp="1"/>
          </p:cNvSpPr>
          <p:nvPr>
            <p:ph type="pic" sz="quarter" idx="13" hasCustomPrompt="1"/>
          </p:nvPr>
        </p:nvSpPr>
        <p:spPr>
          <a:xfrm>
            <a:off x="300039"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9" name="Tijdelijke aanduiding voor tekst 3">
            <a:extLst>
              <a:ext uri="{FF2B5EF4-FFF2-40B4-BE49-F238E27FC236}">
                <a16:creationId xmlns:a16="http://schemas.microsoft.com/office/drawing/2014/main" id="{C819F858-9DE3-548D-8A0E-0F7AEABA908C}"/>
              </a:ext>
            </a:extLst>
          </p:cNvPr>
          <p:cNvSpPr>
            <a:spLocks noGrp="1"/>
          </p:cNvSpPr>
          <p:nvPr>
            <p:ph type="body" sz="quarter" idx="15"/>
          </p:nvPr>
        </p:nvSpPr>
        <p:spPr>
          <a:xfrm>
            <a:off x="2562224" y="1520824"/>
            <a:ext cx="3389313" cy="4932364"/>
          </a:xfrm>
        </p:spPr>
        <p:txBody>
          <a:bodyPr>
            <a:norm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1" name="Tijdelijke aanduiding voor tekst 5">
            <a:extLst>
              <a:ext uri="{FF2B5EF4-FFF2-40B4-BE49-F238E27FC236}">
                <a16:creationId xmlns:a16="http://schemas.microsoft.com/office/drawing/2014/main" id="{DBED99CA-91B8-1548-5F03-07EF089CEDE5}"/>
              </a:ext>
            </a:extLst>
          </p:cNvPr>
          <p:cNvSpPr>
            <a:spLocks noGrp="1"/>
          </p:cNvSpPr>
          <p:nvPr>
            <p:ph type="body" sz="quarter" idx="17" hasCustomPrompt="1"/>
          </p:nvPr>
        </p:nvSpPr>
        <p:spPr>
          <a:xfrm>
            <a:off x="300460" y="3616323"/>
            <a:ext cx="2036762" cy="669925"/>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
        <p:nvSpPr>
          <p:cNvPr id="13" name="Picture Placeholder 10">
            <a:extLst>
              <a:ext uri="{FF2B5EF4-FFF2-40B4-BE49-F238E27FC236}">
                <a16:creationId xmlns:a16="http://schemas.microsoft.com/office/drawing/2014/main" id="{5781FE0B-A698-85E7-8C44-C9D6FF2CF35E}"/>
              </a:ext>
            </a:extLst>
          </p:cNvPr>
          <p:cNvSpPr>
            <a:spLocks noGrp="1"/>
          </p:cNvSpPr>
          <p:nvPr>
            <p:ph type="pic" sz="quarter" idx="18" hasCustomPrompt="1"/>
          </p:nvPr>
        </p:nvSpPr>
        <p:spPr>
          <a:xfrm>
            <a:off x="6240465" y="1520827"/>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4" name="Tijdelijke aanduiding voor tekst 3">
            <a:extLst>
              <a:ext uri="{FF2B5EF4-FFF2-40B4-BE49-F238E27FC236}">
                <a16:creationId xmlns:a16="http://schemas.microsoft.com/office/drawing/2014/main" id="{2DB970C1-4D66-6D68-5008-5F90B69486D7}"/>
              </a:ext>
            </a:extLst>
          </p:cNvPr>
          <p:cNvSpPr>
            <a:spLocks noGrp="1"/>
          </p:cNvSpPr>
          <p:nvPr>
            <p:ph type="body" sz="quarter" idx="19"/>
          </p:nvPr>
        </p:nvSpPr>
        <p:spPr>
          <a:xfrm>
            <a:off x="8502650" y="1520825"/>
            <a:ext cx="3389313" cy="4932363"/>
          </a:xfrm>
        </p:spPr>
        <p:txBody>
          <a:bodyPr>
            <a:norm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5" name="Tijdelijke aanduiding voor tekst 5">
            <a:extLst>
              <a:ext uri="{FF2B5EF4-FFF2-40B4-BE49-F238E27FC236}">
                <a16:creationId xmlns:a16="http://schemas.microsoft.com/office/drawing/2014/main" id="{365D69B6-C0B9-262E-5A90-5383B291BB75}"/>
              </a:ext>
            </a:extLst>
          </p:cNvPr>
          <p:cNvSpPr>
            <a:spLocks noGrp="1"/>
          </p:cNvSpPr>
          <p:nvPr>
            <p:ph type="body" sz="quarter" idx="20" hasCustomPrompt="1"/>
          </p:nvPr>
        </p:nvSpPr>
        <p:spPr>
          <a:xfrm>
            <a:off x="6240886" y="3616324"/>
            <a:ext cx="2036762" cy="669925"/>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Tree>
    <p:extLst>
      <p:ext uri="{BB962C8B-B14F-4D97-AF65-F5344CB8AC3E}">
        <p14:creationId xmlns:p14="http://schemas.microsoft.com/office/powerpoint/2010/main" val="1937565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van vi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10-6-2025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a:t>
            </a:fld>
            <a:endParaRPr lang="nl-NL"/>
          </a:p>
        </p:txBody>
      </p:sp>
      <p:sp>
        <p:nvSpPr>
          <p:cNvPr id="7" name="Picture Placeholder 10">
            <a:extLst>
              <a:ext uri="{FF2B5EF4-FFF2-40B4-BE49-F238E27FC236}">
                <a16:creationId xmlns:a16="http://schemas.microsoft.com/office/drawing/2014/main" id="{34C0A1A6-72F3-0B92-4C73-E68902C2BD58}"/>
              </a:ext>
            </a:extLst>
          </p:cNvPr>
          <p:cNvSpPr>
            <a:spLocks noGrp="1"/>
          </p:cNvSpPr>
          <p:nvPr>
            <p:ph type="pic" sz="quarter" idx="13" hasCustomPrompt="1"/>
          </p:nvPr>
        </p:nvSpPr>
        <p:spPr>
          <a:xfrm>
            <a:off x="300039"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1" name="Tijdelijke aanduiding voor tekst 5">
            <a:extLst>
              <a:ext uri="{FF2B5EF4-FFF2-40B4-BE49-F238E27FC236}">
                <a16:creationId xmlns:a16="http://schemas.microsoft.com/office/drawing/2014/main" id="{DBED99CA-91B8-1548-5F03-07EF089CEDE5}"/>
              </a:ext>
            </a:extLst>
          </p:cNvPr>
          <p:cNvSpPr>
            <a:spLocks noGrp="1"/>
          </p:cNvSpPr>
          <p:nvPr>
            <p:ph type="body" sz="quarter" idx="17" hasCustomPrompt="1"/>
          </p:nvPr>
        </p:nvSpPr>
        <p:spPr>
          <a:xfrm>
            <a:off x="300459" y="3537176"/>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
        <p:nvSpPr>
          <p:cNvPr id="13" name="Picture Placeholder 10">
            <a:extLst>
              <a:ext uri="{FF2B5EF4-FFF2-40B4-BE49-F238E27FC236}">
                <a16:creationId xmlns:a16="http://schemas.microsoft.com/office/drawing/2014/main" id="{5781FE0B-A698-85E7-8C44-C9D6FF2CF35E}"/>
              </a:ext>
            </a:extLst>
          </p:cNvPr>
          <p:cNvSpPr>
            <a:spLocks noGrp="1"/>
          </p:cNvSpPr>
          <p:nvPr>
            <p:ph type="pic" sz="quarter" idx="18" hasCustomPrompt="1"/>
          </p:nvPr>
        </p:nvSpPr>
        <p:spPr>
          <a:xfrm>
            <a:off x="6240465" y="1520827"/>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5" name="Tijdelijke aanduiding voor tekst 5">
            <a:extLst>
              <a:ext uri="{FF2B5EF4-FFF2-40B4-BE49-F238E27FC236}">
                <a16:creationId xmlns:a16="http://schemas.microsoft.com/office/drawing/2014/main" id="{365D69B6-C0B9-262E-5A90-5383B291BB75}"/>
              </a:ext>
            </a:extLst>
          </p:cNvPr>
          <p:cNvSpPr>
            <a:spLocks noGrp="1"/>
          </p:cNvSpPr>
          <p:nvPr>
            <p:ph type="body" sz="quarter" idx="20" hasCustomPrompt="1"/>
          </p:nvPr>
        </p:nvSpPr>
        <p:spPr>
          <a:xfrm>
            <a:off x="6240885" y="3537177"/>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
        <p:nvSpPr>
          <p:cNvPr id="12" name="Picture Placeholder 10">
            <a:extLst>
              <a:ext uri="{FF2B5EF4-FFF2-40B4-BE49-F238E27FC236}">
                <a16:creationId xmlns:a16="http://schemas.microsoft.com/office/drawing/2014/main" id="{555C4428-AE70-7C76-7E32-AF3B30C54399}"/>
              </a:ext>
            </a:extLst>
          </p:cNvPr>
          <p:cNvSpPr>
            <a:spLocks noGrp="1"/>
          </p:cNvSpPr>
          <p:nvPr>
            <p:ph type="pic" sz="quarter" idx="21" hasCustomPrompt="1"/>
          </p:nvPr>
        </p:nvSpPr>
        <p:spPr>
          <a:xfrm>
            <a:off x="3300338" y="1520824"/>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6" name="Tijdelijke aanduiding voor tekst 5">
            <a:extLst>
              <a:ext uri="{FF2B5EF4-FFF2-40B4-BE49-F238E27FC236}">
                <a16:creationId xmlns:a16="http://schemas.microsoft.com/office/drawing/2014/main" id="{D42064C9-8132-541A-D245-134159C6D8D1}"/>
              </a:ext>
            </a:extLst>
          </p:cNvPr>
          <p:cNvSpPr>
            <a:spLocks noGrp="1"/>
          </p:cNvSpPr>
          <p:nvPr>
            <p:ph type="body" sz="quarter" idx="22" hasCustomPrompt="1"/>
          </p:nvPr>
        </p:nvSpPr>
        <p:spPr>
          <a:xfrm>
            <a:off x="3300758" y="3537174"/>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
        <p:nvSpPr>
          <p:cNvPr id="17" name="Picture Placeholder 10">
            <a:extLst>
              <a:ext uri="{FF2B5EF4-FFF2-40B4-BE49-F238E27FC236}">
                <a16:creationId xmlns:a16="http://schemas.microsoft.com/office/drawing/2014/main" id="{D67C95A5-34B5-3F5B-8772-65F674F390F9}"/>
              </a:ext>
            </a:extLst>
          </p:cNvPr>
          <p:cNvSpPr>
            <a:spLocks noGrp="1"/>
          </p:cNvSpPr>
          <p:nvPr>
            <p:ph type="pic" sz="quarter" idx="23" hasCustomPrompt="1"/>
          </p:nvPr>
        </p:nvSpPr>
        <p:spPr>
          <a:xfrm>
            <a:off x="9180171" y="1520824"/>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8" name="Tijdelijke aanduiding voor tekst 5">
            <a:extLst>
              <a:ext uri="{FF2B5EF4-FFF2-40B4-BE49-F238E27FC236}">
                <a16:creationId xmlns:a16="http://schemas.microsoft.com/office/drawing/2014/main" id="{9FA1F461-DD7A-654C-F840-2CF3817ACC93}"/>
              </a:ext>
            </a:extLst>
          </p:cNvPr>
          <p:cNvSpPr>
            <a:spLocks noGrp="1"/>
          </p:cNvSpPr>
          <p:nvPr>
            <p:ph type="body" sz="quarter" idx="24" hasCustomPrompt="1"/>
          </p:nvPr>
        </p:nvSpPr>
        <p:spPr>
          <a:xfrm>
            <a:off x="9180591" y="3537174"/>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
        <p:nvSpPr>
          <p:cNvPr id="27" name="Tijdelijke aanduiding voor tekst 3">
            <a:extLst>
              <a:ext uri="{FF2B5EF4-FFF2-40B4-BE49-F238E27FC236}">
                <a16:creationId xmlns:a16="http://schemas.microsoft.com/office/drawing/2014/main" id="{7FD9F287-8C74-CCD2-B6D9-30A0651985CF}"/>
              </a:ext>
            </a:extLst>
          </p:cNvPr>
          <p:cNvSpPr>
            <a:spLocks noGrp="1"/>
          </p:cNvSpPr>
          <p:nvPr>
            <p:ph type="body" sz="quarter" idx="15"/>
          </p:nvPr>
        </p:nvSpPr>
        <p:spPr>
          <a:xfrm>
            <a:off x="300038" y="4109356"/>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8" name="Tijdelijke aanduiding voor tekst 3">
            <a:extLst>
              <a:ext uri="{FF2B5EF4-FFF2-40B4-BE49-F238E27FC236}">
                <a16:creationId xmlns:a16="http://schemas.microsoft.com/office/drawing/2014/main" id="{668A4254-8DED-4F6B-ACDC-4442FC9D542C}"/>
              </a:ext>
            </a:extLst>
          </p:cNvPr>
          <p:cNvSpPr>
            <a:spLocks noGrp="1"/>
          </p:cNvSpPr>
          <p:nvPr>
            <p:ph type="body" sz="quarter" idx="25"/>
          </p:nvPr>
        </p:nvSpPr>
        <p:spPr>
          <a:xfrm>
            <a:off x="3301969" y="4112481"/>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9" name="Tijdelijke aanduiding voor tekst 3">
            <a:extLst>
              <a:ext uri="{FF2B5EF4-FFF2-40B4-BE49-F238E27FC236}">
                <a16:creationId xmlns:a16="http://schemas.microsoft.com/office/drawing/2014/main" id="{6D5F1858-9EAA-1813-FA9A-8CEAD3E74378}"/>
              </a:ext>
            </a:extLst>
          </p:cNvPr>
          <p:cNvSpPr>
            <a:spLocks noGrp="1"/>
          </p:cNvSpPr>
          <p:nvPr>
            <p:ph type="body" sz="quarter" idx="26"/>
          </p:nvPr>
        </p:nvSpPr>
        <p:spPr>
          <a:xfrm>
            <a:off x="6240463" y="4109356"/>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30" name="Tijdelijke aanduiding voor tekst 3">
            <a:extLst>
              <a:ext uri="{FF2B5EF4-FFF2-40B4-BE49-F238E27FC236}">
                <a16:creationId xmlns:a16="http://schemas.microsoft.com/office/drawing/2014/main" id="{51E7A658-3083-3474-E913-CDF1BC152F78}"/>
              </a:ext>
            </a:extLst>
          </p:cNvPr>
          <p:cNvSpPr>
            <a:spLocks noGrp="1"/>
          </p:cNvSpPr>
          <p:nvPr>
            <p:ph type="body" sz="quarter" idx="27"/>
          </p:nvPr>
        </p:nvSpPr>
        <p:spPr>
          <a:xfrm>
            <a:off x="9180591" y="4109356"/>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924866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van ac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10-6-2025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a:t>
            </a:fld>
            <a:endParaRPr lang="nl-NL"/>
          </a:p>
        </p:txBody>
      </p:sp>
      <p:sp>
        <p:nvSpPr>
          <p:cNvPr id="7" name="Picture Placeholder 10">
            <a:extLst>
              <a:ext uri="{FF2B5EF4-FFF2-40B4-BE49-F238E27FC236}">
                <a16:creationId xmlns:a16="http://schemas.microsoft.com/office/drawing/2014/main" id="{34C0A1A6-72F3-0B92-4C73-E68902C2BD58}"/>
              </a:ext>
            </a:extLst>
          </p:cNvPr>
          <p:cNvSpPr>
            <a:spLocks noGrp="1"/>
          </p:cNvSpPr>
          <p:nvPr>
            <p:ph type="pic" sz="quarter" idx="13" hasCustomPrompt="1"/>
          </p:nvPr>
        </p:nvSpPr>
        <p:spPr>
          <a:xfrm>
            <a:off x="300039"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1" name="Tijdelijke aanduiding voor tekst 5">
            <a:extLst>
              <a:ext uri="{FF2B5EF4-FFF2-40B4-BE49-F238E27FC236}">
                <a16:creationId xmlns:a16="http://schemas.microsoft.com/office/drawing/2014/main" id="{DBED99CA-91B8-1548-5F03-07EF089CEDE5}"/>
              </a:ext>
            </a:extLst>
          </p:cNvPr>
          <p:cNvSpPr>
            <a:spLocks noGrp="1"/>
          </p:cNvSpPr>
          <p:nvPr>
            <p:ph type="body" sz="quarter" idx="17" hasCustomPrompt="1"/>
          </p:nvPr>
        </p:nvSpPr>
        <p:spPr>
          <a:xfrm>
            <a:off x="300459"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33" name="Picture Placeholder 10">
            <a:extLst>
              <a:ext uri="{FF2B5EF4-FFF2-40B4-BE49-F238E27FC236}">
                <a16:creationId xmlns:a16="http://schemas.microsoft.com/office/drawing/2014/main" id="{83EAE987-BC6E-98C9-FEF9-B8DA8676FABF}"/>
              </a:ext>
            </a:extLst>
          </p:cNvPr>
          <p:cNvSpPr>
            <a:spLocks noGrp="1"/>
          </p:cNvSpPr>
          <p:nvPr>
            <p:ph type="pic" sz="quarter" idx="25" hasCustomPrompt="1"/>
          </p:nvPr>
        </p:nvSpPr>
        <p:spPr>
          <a:xfrm>
            <a:off x="3300338"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34" name="Tijdelijke aanduiding voor tekst 5">
            <a:extLst>
              <a:ext uri="{FF2B5EF4-FFF2-40B4-BE49-F238E27FC236}">
                <a16:creationId xmlns:a16="http://schemas.microsoft.com/office/drawing/2014/main" id="{8551C47D-E760-81DA-BB12-1478E64BABB3}"/>
              </a:ext>
            </a:extLst>
          </p:cNvPr>
          <p:cNvSpPr>
            <a:spLocks noGrp="1"/>
          </p:cNvSpPr>
          <p:nvPr>
            <p:ph type="body" sz="quarter" idx="26" hasCustomPrompt="1"/>
          </p:nvPr>
        </p:nvSpPr>
        <p:spPr>
          <a:xfrm>
            <a:off x="3300758"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35" name="Picture Placeholder 10">
            <a:extLst>
              <a:ext uri="{FF2B5EF4-FFF2-40B4-BE49-F238E27FC236}">
                <a16:creationId xmlns:a16="http://schemas.microsoft.com/office/drawing/2014/main" id="{149D2ED7-BAF0-8CC7-E9A1-3715AF497467}"/>
              </a:ext>
            </a:extLst>
          </p:cNvPr>
          <p:cNvSpPr>
            <a:spLocks noGrp="1"/>
          </p:cNvSpPr>
          <p:nvPr>
            <p:ph type="pic" sz="quarter" idx="27" hasCustomPrompt="1"/>
          </p:nvPr>
        </p:nvSpPr>
        <p:spPr>
          <a:xfrm>
            <a:off x="299618"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36" name="Tijdelijke aanduiding voor tekst 5">
            <a:extLst>
              <a:ext uri="{FF2B5EF4-FFF2-40B4-BE49-F238E27FC236}">
                <a16:creationId xmlns:a16="http://schemas.microsoft.com/office/drawing/2014/main" id="{2558DFFA-3F27-43D5-8CA0-4F3A0C5E7105}"/>
              </a:ext>
            </a:extLst>
          </p:cNvPr>
          <p:cNvSpPr>
            <a:spLocks noGrp="1"/>
          </p:cNvSpPr>
          <p:nvPr>
            <p:ph type="body" sz="quarter" idx="28" hasCustomPrompt="1"/>
          </p:nvPr>
        </p:nvSpPr>
        <p:spPr>
          <a:xfrm>
            <a:off x="300038"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37" name="Picture Placeholder 10">
            <a:extLst>
              <a:ext uri="{FF2B5EF4-FFF2-40B4-BE49-F238E27FC236}">
                <a16:creationId xmlns:a16="http://schemas.microsoft.com/office/drawing/2014/main" id="{B293267C-B5A4-21D9-7809-72A130D12F57}"/>
              </a:ext>
            </a:extLst>
          </p:cNvPr>
          <p:cNvSpPr>
            <a:spLocks noGrp="1"/>
          </p:cNvSpPr>
          <p:nvPr>
            <p:ph type="pic" sz="quarter" idx="29" hasCustomPrompt="1"/>
          </p:nvPr>
        </p:nvSpPr>
        <p:spPr>
          <a:xfrm>
            <a:off x="3303378"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38" name="Tijdelijke aanduiding voor tekst 5">
            <a:extLst>
              <a:ext uri="{FF2B5EF4-FFF2-40B4-BE49-F238E27FC236}">
                <a16:creationId xmlns:a16="http://schemas.microsoft.com/office/drawing/2014/main" id="{B403A794-923A-D330-5799-AF8BAA362413}"/>
              </a:ext>
            </a:extLst>
          </p:cNvPr>
          <p:cNvSpPr>
            <a:spLocks noGrp="1"/>
          </p:cNvSpPr>
          <p:nvPr>
            <p:ph type="body" sz="quarter" idx="30" hasCustomPrompt="1"/>
          </p:nvPr>
        </p:nvSpPr>
        <p:spPr>
          <a:xfrm>
            <a:off x="3303798"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39" name="Picture Placeholder 10">
            <a:extLst>
              <a:ext uri="{FF2B5EF4-FFF2-40B4-BE49-F238E27FC236}">
                <a16:creationId xmlns:a16="http://schemas.microsoft.com/office/drawing/2014/main" id="{56874475-56F7-FB5A-C0AF-25C722E7893A}"/>
              </a:ext>
            </a:extLst>
          </p:cNvPr>
          <p:cNvSpPr>
            <a:spLocks noGrp="1"/>
          </p:cNvSpPr>
          <p:nvPr>
            <p:ph type="pic" sz="quarter" idx="31" hasCustomPrompt="1"/>
          </p:nvPr>
        </p:nvSpPr>
        <p:spPr>
          <a:xfrm>
            <a:off x="6240463"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40" name="Tijdelijke aanduiding voor tekst 5">
            <a:extLst>
              <a:ext uri="{FF2B5EF4-FFF2-40B4-BE49-F238E27FC236}">
                <a16:creationId xmlns:a16="http://schemas.microsoft.com/office/drawing/2014/main" id="{37117F0A-E566-A297-35D1-C3C1C5D05454}"/>
              </a:ext>
            </a:extLst>
          </p:cNvPr>
          <p:cNvSpPr>
            <a:spLocks noGrp="1"/>
          </p:cNvSpPr>
          <p:nvPr>
            <p:ph type="body" sz="quarter" idx="32" hasCustomPrompt="1"/>
          </p:nvPr>
        </p:nvSpPr>
        <p:spPr>
          <a:xfrm>
            <a:off x="6240883"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41" name="Picture Placeholder 10">
            <a:extLst>
              <a:ext uri="{FF2B5EF4-FFF2-40B4-BE49-F238E27FC236}">
                <a16:creationId xmlns:a16="http://schemas.microsoft.com/office/drawing/2014/main" id="{07AE13BF-43FA-681D-01F7-768C02D9C028}"/>
              </a:ext>
            </a:extLst>
          </p:cNvPr>
          <p:cNvSpPr>
            <a:spLocks noGrp="1"/>
          </p:cNvSpPr>
          <p:nvPr>
            <p:ph type="pic" sz="quarter" idx="33" hasCustomPrompt="1"/>
          </p:nvPr>
        </p:nvSpPr>
        <p:spPr>
          <a:xfrm>
            <a:off x="9240762"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42" name="Tijdelijke aanduiding voor tekst 5">
            <a:extLst>
              <a:ext uri="{FF2B5EF4-FFF2-40B4-BE49-F238E27FC236}">
                <a16:creationId xmlns:a16="http://schemas.microsoft.com/office/drawing/2014/main" id="{815B6F31-CD4F-09CE-C149-B50518F65EF6}"/>
              </a:ext>
            </a:extLst>
          </p:cNvPr>
          <p:cNvSpPr>
            <a:spLocks noGrp="1"/>
          </p:cNvSpPr>
          <p:nvPr>
            <p:ph type="body" sz="quarter" idx="34" hasCustomPrompt="1"/>
          </p:nvPr>
        </p:nvSpPr>
        <p:spPr>
          <a:xfrm>
            <a:off x="9241182"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43" name="Picture Placeholder 10">
            <a:extLst>
              <a:ext uri="{FF2B5EF4-FFF2-40B4-BE49-F238E27FC236}">
                <a16:creationId xmlns:a16="http://schemas.microsoft.com/office/drawing/2014/main" id="{F8BABAFA-4FBF-17BC-8BB3-D50B6AA20B4F}"/>
              </a:ext>
            </a:extLst>
          </p:cNvPr>
          <p:cNvSpPr>
            <a:spLocks noGrp="1"/>
          </p:cNvSpPr>
          <p:nvPr>
            <p:ph type="pic" sz="quarter" idx="35" hasCustomPrompt="1"/>
          </p:nvPr>
        </p:nvSpPr>
        <p:spPr>
          <a:xfrm>
            <a:off x="6240042"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44" name="Tijdelijke aanduiding voor tekst 5">
            <a:extLst>
              <a:ext uri="{FF2B5EF4-FFF2-40B4-BE49-F238E27FC236}">
                <a16:creationId xmlns:a16="http://schemas.microsoft.com/office/drawing/2014/main" id="{870F16BA-AC18-241C-91ED-DEF1CB576767}"/>
              </a:ext>
            </a:extLst>
          </p:cNvPr>
          <p:cNvSpPr>
            <a:spLocks noGrp="1"/>
          </p:cNvSpPr>
          <p:nvPr>
            <p:ph type="body" sz="quarter" idx="36" hasCustomPrompt="1"/>
          </p:nvPr>
        </p:nvSpPr>
        <p:spPr>
          <a:xfrm>
            <a:off x="6240462"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45" name="Picture Placeholder 10">
            <a:extLst>
              <a:ext uri="{FF2B5EF4-FFF2-40B4-BE49-F238E27FC236}">
                <a16:creationId xmlns:a16="http://schemas.microsoft.com/office/drawing/2014/main" id="{6550A89B-C5E7-B3C5-170E-5A0E0A422A74}"/>
              </a:ext>
            </a:extLst>
          </p:cNvPr>
          <p:cNvSpPr>
            <a:spLocks noGrp="1"/>
          </p:cNvSpPr>
          <p:nvPr>
            <p:ph type="pic" sz="quarter" idx="37" hasCustomPrompt="1"/>
          </p:nvPr>
        </p:nvSpPr>
        <p:spPr>
          <a:xfrm>
            <a:off x="9243802"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46" name="Tijdelijke aanduiding voor tekst 5">
            <a:extLst>
              <a:ext uri="{FF2B5EF4-FFF2-40B4-BE49-F238E27FC236}">
                <a16:creationId xmlns:a16="http://schemas.microsoft.com/office/drawing/2014/main" id="{49252DAA-7954-9B97-9302-448203C9CFCD}"/>
              </a:ext>
            </a:extLst>
          </p:cNvPr>
          <p:cNvSpPr>
            <a:spLocks noGrp="1"/>
          </p:cNvSpPr>
          <p:nvPr>
            <p:ph type="body" sz="quarter" idx="38" hasCustomPrompt="1"/>
          </p:nvPr>
        </p:nvSpPr>
        <p:spPr>
          <a:xfrm>
            <a:off x="9244222"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Tree>
    <p:extLst>
      <p:ext uri="{BB962C8B-B14F-4D97-AF65-F5344CB8AC3E}">
        <p14:creationId xmlns:p14="http://schemas.microsoft.com/office/powerpoint/2010/main" val="4287582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bg1">
              <a:lumMod val="95000"/>
            </a:schemeClr>
          </a:solidFill>
        </p:spPr>
        <p:txBody>
          <a:bodyPr tIns="180000"/>
          <a:lstStyle>
            <a:lvl1pPr>
              <a:defRPr lang="fr-FR" sz="1800" dirty="0">
                <a:solidFill>
                  <a:schemeClr val="bg1">
                    <a:lumMod val="75000"/>
                  </a:schemeClr>
                </a:solidFill>
                <a:latin typeface="+mj-lt"/>
              </a:defRPr>
            </a:lvl1pPr>
          </a:lstStyle>
          <a:p>
            <a:pPr marL="0" lvl="0" indent="0" algn="ctr">
              <a:buNone/>
            </a:pPr>
            <a:r>
              <a:rPr lang="fr-FR" dirty="0"/>
              <a:t>	</a:t>
            </a:r>
          </a:p>
          <a:p>
            <a:pPr marL="0" lvl="0" indent="0" algn="ctr">
              <a:buNone/>
            </a:pPr>
            <a:endParaRPr lang="fr-FR" dirty="0"/>
          </a:p>
          <a:p>
            <a:pPr marL="0" lvl="0" indent="0" algn="ctr">
              <a:buNone/>
            </a:pPr>
            <a:r>
              <a:rPr lang="fr-FR" dirty="0" err="1"/>
              <a:t>Afbeelding</a:t>
            </a:r>
            <a:endParaRPr lang="fr-FR" dirty="0"/>
          </a:p>
        </p:txBody>
      </p:sp>
    </p:spTree>
    <p:extLst>
      <p:ext uri="{BB962C8B-B14F-4D97-AF65-F5344CB8AC3E}">
        <p14:creationId xmlns:p14="http://schemas.microsoft.com/office/powerpoint/2010/main" val="15639860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
        <p:nvSpPr>
          <p:cNvPr id="16" name="Picture Placeholder 3"/>
          <p:cNvSpPr>
            <a:spLocks noGrp="1"/>
          </p:cNvSpPr>
          <p:nvPr>
            <p:ph type="pic" sz="quarter" idx="11" hasCustomPrompt="1"/>
          </p:nvPr>
        </p:nvSpPr>
        <p:spPr>
          <a:xfrm>
            <a:off x="4064000" y="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
        <p:nvSpPr>
          <p:cNvPr id="17" name="Picture Placeholder 3"/>
          <p:cNvSpPr>
            <a:spLocks noGrp="1"/>
          </p:cNvSpPr>
          <p:nvPr>
            <p:ph type="pic" sz="quarter" idx="12" hasCustomPrompt="1"/>
          </p:nvPr>
        </p:nvSpPr>
        <p:spPr>
          <a:xfrm>
            <a:off x="8128000" y="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
        <p:nvSpPr>
          <p:cNvPr id="18" name="Picture Placeholder 3"/>
          <p:cNvSpPr>
            <a:spLocks noGrp="1"/>
          </p:cNvSpPr>
          <p:nvPr>
            <p:ph type="pic" sz="quarter" idx="13" hasCustomPrompt="1"/>
          </p:nvPr>
        </p:nvSpPr>
        <p:spPr>
          <a:xfrm>
            <a:off x="8128000" y="342900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
        <p:nvSpPr>
          <p:cNvPr id="19" name="Picture Placeholder 3"/>
          <p:cNvSpPr>
            <a:spLocks noGrp="1"/>
          </p:cNvSpPr>
          <p:nvPr>
            <p:ph type="pic" sz="quarter" idx="14" hasCustomPrompt="1"/>
          </p:nvPr>
        </p:nvSpPr>
        <p:spPr>
          <a:xfrm>
            <a:off x="4064000" y="342900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
        <p:nvSpPr>
          <p:cNvPr id="20" name="Picture Placeholder 3"/>
          <p:cNvSpPr>
            <a:spLocks noGrp="1"/>
          </p:cNvSpPr>
          <p:nvPr>
            <p:ph type="pic" sz="quarter" idx="15" hasCustomPrompt="1"/>
          </p:nvPr>
        </p:nvSpPr>
        <p:spPr>
          <a:xfrm>
            <a:off x="0" y="342900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Tree>
    <p:extLst>
      <p:ext uri="{BB962C8B-B14F-4D97-AF65-F5344CB8AC3E}">
        <p14:creationId xmlns:p14="http://schemas.microsoft.com/office/powerpoint/2010/main" val="31587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 klantlogos">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300038" y="1520825"/>
            <a:ext cx="1042521" cy="1008570"/>
          </a:xfrm>
          <a:prstGeom prst="rect">
            <a:avLst/>
          </a:prstGeom>
        </p:spPr>
        <p:txBody>
          <a:bodyPr anchor="t"/>
          <a:lstStyle>
            <a:lvl1pPr marL="0" indent="0" algn="ctr">
              <a:buNone/>
              <a:defRPr sz="813"/>
            </a:lvl1pPr>
          </a:lstStyle>
          <a:p>
            <a:pPr lvl="0"/>
            <a:r>
              <a:rPr lang="fr-FR"/>
              <a:t>Drag &amp; Drop</a:t>
            </a:r>
            <a:endParaRPr lang="en-US"/>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2252606" y="1520825"/>
            <a:ext cx="1042521" cy="1008570"/>
          </a:xfrm>
          <a:prstGeom prst="rect">
            <a:avLst/>
          </a:prstGeom>
        </p:spPr>
        <p:txBody>
          <a:bodyPr anchor="t"/>
          <a:lstStyle>
            <a:lvl1pPr marL="0" indent="0" algn="ctr">
              <a:buNone/>
              <a:defRPr sz="813"/>
            </a:lvl1pPr>
          </a:lstStyle>
          <a:p>
            <a:pPr lvl="0"/>
            <a:r>
              <a:rPr lang="fr-FR"/>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4205175" y="1520825"/>
            <a:ext cx="1042521" cy="1008570"/>
          </a:xfrm>
          <a:prstGeom prst="rect">
            <a:avLst/>
          </a:prstGeom>
        </p:spPr>
        <p:txBody>
          <a:bodyPr anchor="t"/>
          <a:lstStyle>
            <a:lvl1pPr marL="0" indent="0" algn="ctr">
              <a:buNone/>
              <a:defRPr sz="813"/>
            </a:lvl1pPr>
          </a:lstStyle>
          <a:p>
            <a:pPr lvl="0"/>
            <a:r>
              <a:rPr lang="fr-FR"/>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6157745" y="1520825"/>
            <a:ext cx="1042521" cy="1008570"/>
          </a:xfrm>
          <a:prstGeom prst="rect">
            <a:avLst/>
          </a:prstGeom>
        </p:spPr>
        <p:txBody>
          <a:bodyPr anchor="t"/>
          <a:lstStyle>
            <a:lvl1pPr marL="0" indent="0" algn="ctr">
              <a:buNone/>
              <a:defRPr sz="813"/>
            </a:lvl1pPr>
          </a:lstStyle>
          <a:p>
            <a:pPr lvl="0"/>
            <a:r>
              <a:rPr lang="fr-FR"/>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8110313" y="1520825"/>
            <a:ext cx="1042521" cy="1008570"/>
          </a:xfrm>
          <a:prstGeom prst="rect">
            <a:avLst/>
          </a:prstGeom>
        </p:spPr>
        <p:txBody>
          <a:bodyPr anchor="t"/>
          <a:lstStyle>
            <a:lvl1pPr marL="0" indent="0" algn="ctr">
              <a:buNone/>
              <a:defRPr sz="813"/>
            </a:lvl1pPr>
          </a:lstStyle>
          <a:p>
            <a:pPr lvl="0"/>
            <a:r>
              <a:rPr lang="fr-FR"/>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300038" y="3114835"/>
            <a:ext cx="1042521" cy="1008570"/>
          </a:xfrm>
          <a:prstGeom prst="rect">
            <a:avLst/>
          </a:prstGeom>
        </p:spPr>
        <p:txBody>
          <a:bodyPr anchor="t"/>
          <a:lstStyle>
            <a:lvl1pPr marL="0" indent="0" algn="ctr">
              <a:buNone/>
              <a:defRPr sz="813"/>
            </a:lvl1pPr>
          </a:lstStyle>
          <a:p>
            <a:pPr lvl="0"/>
            <a:r>
              <a:rPr lang="fr-FR"/>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2252606" y="3114835"/>
            <a:ext cx="1042521" cy="1008570"/>
          </a:xfrm>
          <a:prstGeom prst="rect">
            <a:avLst/>
          </a:prstGeom>
        </p:spPr>
        <p:txBody>
          <a:bodyPr anchor="t"/>
          <a:lstStyle>
            <a:lvl1pPr marL="0" indent="0" algn="ctr">
              <a:buNone/>
              <a:defRPr sz="813"/>
            </a:lvl1pPr>
          </a:lstStyle>
          <a:p>
            <a:pPr lvl="0"/>
            <a:r>
              <a:rPr lang="fr-FR"/>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4200450" y="3114835"/>
            <a:ext cx="1042521" cy="1008570"/>
          </a:xfrm>
          <a:prstGeom prst="rect">
            <a:avLst/>
          </a:prstGeom>
        </p:spPr>
        <p:txBody>
          <a:bodyPr anchor="t"/>
          <a:lstStyle>
            <a:lvl1pPr marL="0" indent="0" algn="ctr">
              <a:buNone/>
              <a:defRPr sz="813"/>
            </a:lvl1pPr>
          </a:lstStyle>
          <a:p>
            <a:pPr lvl="0"/>
            <a:r>
              <a:rPr lang="fr-FR"/>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6157745" y="3114835"/>
            <a:ext cx="1042521" cy="1008570"/>
          </a:xfrm>
          <a:prstGeom prst="rect">
            <a:avLst/>
          </a:prstGeom>
        </p:spPr>
        <p:txBody>
          <a:bodyPr anchor="t"/>
          <a:lstStyle>
            <a:lvl1pPr marL="0" indent="0" algn="ctr">
              <a:buNone/>
              <a:defRPr sz="813"/>
            </a:lvl1pPr>
          </a:lstStyle>
          <a:p>
            <a:pPr lvl="0"/>
            <a:r>
              <a:rPr lang="fr-FR"/>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8105590" y="3114835"/>
            <a:ext cx="1042521" cy="1008570"/>
          </a:xfrm>
          <a:prstGeom prst="rect">
            <a:avLst/>
          </a:prstGeom>
        </p:spPr>
        <p:txBody>
          <a:bodyPr anchor="t"/>
          <a:lstStyle>
            <a:lvl1pPr marL="0" indent="0" algn="ctr">
              <a:buNone/>
              <a:defRPr sz="813"/>
            </a:lvl1pPr>
          </a:lstStyle>
          <a:p>
            <a:pPr lvl="0"/>
            <a:r>
              <a:rPr lang="fr-FR"/>
              <a:t>Drag &amp; Drop</a:t>
            </a:r>
          </a:p>
        </p:txBody>
      </p:sp>
      <p:sp>
        <p:nvSpPr>
          <p:cNvPr id="2" name="Titel 1">
            <a:extLst>
              <a:ext uri="{FF2B5EF4-FFF2-40B4-BE49-F238E27FC236}">
                <a16:creationId xmlns:a16="http://schemas.microsoft.com/office/drawing/2014/main" id="{0DA0D81A-0A4D-402E-8E9E-990523BD0332}"/>
              </a:ext>
            </a:extLst>
          </p:cNvPr>
          <p:cNvSpPr>
            <a:spLocks noGrp="1"/>
          </p:cNvSpPr>
          <p:nvPr>
            <p:ph type="title"/>
          </p:nvPr>
        </p:nvSpPr>
        <p:spPr/>
        <p:txBody>
          <a:bodyPr/>
          <a:lstStyle/>
          <a:p>
            <a:r>
              <a:rPr lang="en-US"/>
              <a:t>Click to edit Master title style</a:t>
            </a:r>
            <a:endParaRPr lang="en-GB" dirty="0"/>
          </a:p>
        </p:txBody>
      </p:sp>
      <p:sp>
        <p:nvSpPr>
          <p:cNvPr id="15" name="Espace réservé du contenu 12">
            <a:extLst>
              <a:ext uri="{FF2B5EF4-FFF2-40B4-BE49-F238E27FC236}">
                <a16:creationId xmlns:a16="http://schemas.microsoft.com/office/drawing/2014/main" id="{6EACFA82-13D3-4835-BC31-EA4D32DA2EEB}"/>
              </a:ext>
            </a:extLst>
          </p:cNvPr>
          <p:cNvSpPr>
            <a:spLocks noGrp="1"/>
          </p:cNvSpPr>
          <p:nvPr>
            <p:ph sz="quarter" idx="20" hasCustomPrompt="1"/>
          </p:nvPr>
        </p:nvSpPr>
        <p:spPr>
          <a:xfrm>
            <a:off x="300038" y="4708845"/>
            <a:ext cx="1042521" cy="1008570"/>
          </a:xfrm>
          <a:prstGeom prst="rect">
            <a:avLst/>
          </a:prstGeom>
        </p:spPr>
        <p:txBody>
          <a:bodyPr anchor="t"/>
          <a:lstStyle>
            <a:lvl1pPr marL="0" indent="0" algn="ctr">
              <a:buNone/>
              <a:defRPr sz="813"/>
            </a:lvl1pPr>
          </a:lstStyle>
          <a:p>
            <a:pPr lvl="0"/>
            <a:r>
              <a:rPr lang="fr-FR"/>
              <a:t>Drag &amp; Drop</a:t>
            </a:r>
          </a:p>
        </p:txBody>
      </p:sp>
      <p:sp>
        <p:nvSpPr>
          <p:cNvPr id="16" name="Espace réservé du contenu 12">
            <a:extLst>
              <a:ext uri="{FF2B5EF4-FFF2-40B4-BE49-F238E27FC236}">
                <a16:creationId xmlns:a16="http://schemas.microsoft.com/office/drawing/2014/main" id="{8116A56C-8FBE-4F10-86C4-7EBBDA731D33}"/>
              </a:ext>
            </a:extLst>
          </p:cNvPr>
          <p:cNvSpPr>
            <a:spLocks noGrp="1"/>
          </p:cNvSpPr>
          <p:nvPr>
            <p:ph sz="quarter" idx="21" hasCustomPrompt="1"/>
          </p:nvPr>
        </p:nvSpPr>
        <p:spPr>
          <a:xfrm>
            <a:off x="2252606" y="4708845"/>
            <a:ext cx="1042521" cy="1008570"/>
          </a:xfrm>
          <a:prstGeom prst="rect">
            <a:avLst/>
          </a:prstGeom>
        </p:spPr>
        <p:txBody>
          <a:bodyPr anchor="t"/>
          <a:lstStyle>
            <a:lvl1pPr marL="0" indent="0" algn="ctr">
              <a:buNone/>
              <a:defRPr sz="813"/>
            </a:lvl1pPr>
          </a:lstStyle>
          <a:p>
            <a:pPr lvl="0"/>
            <a:r>
              <a:rPr lang="fr-FR"/>
              <a:t>Drag &amp; Drop</a:t>
            </a:r>
          </a:p>
        </p:txBody>
      </p:sp>
      <p:sp>
        <p:nvSpPr>
          <p:cNvPr id="19" name="Espace réservé du contenu 12">
            <a:extLst>
              <a:ext uri="{FF2B5EF4-FFF2-40B4-BE49-F238E27FC236}">
                <a16:creationId xmlns:a16="http://schemas.microsoft.com/office/drawing/2014/main" id="{557315BC-A319-41BD-94B1-9E47282316B6}"/>
              </a:ext>
            </a:extLst>
          </p:cNvPr>
          <p:cNvSpPr>
            <a:spLocks noGrp="1"/>
          </p:cNvSpPr>
          <p:nvPr>
            <p:ph sz="quarter" idx="22" hasCustomPrompt="1"/>
          </p:nvPr>
        </p:nvSpPr>
        <p:spPr>
          <a:xfrm>
            <a:off x="4200450" y="4708845"/>
            <a:ext cx="1042521" cy="1008570"/>
          </a:xfrm>
          <a:prstGeom prst="rect">
            <a:avLst/>
          </a:prstGeom>
        </p:spPr>
        <p:txBody>
          <a:bodyPr anchor="t"/>
          <a:lstStyle>
            <a:lvl1pPr marL="0" indent="0" algn="ctr">
              <a:buNone/>
              <a:defRPr sz="813"/>
            </a:lvl1pPr>
          </a:lstStyle>
          <a:p>
            <a:pPr lvl="0"/>
            <a:r>
              <a:rPr lang="fr-FR"/>
              <a:t>Drag &amp; Drop</a:t>
            </a:r>
          </a:p>
        </p:txBody>
      </p:sp>
      <p:sp>
        <p:nvSpPr>
          <p:cNvPr id="20" name="Espace réservé du contenu 12">
            <a:extLst>
              <a:ext uri="{FF2B5EF4-FFF2-40B4-BE49-F238E27FC236}">
                <a16:creationId xmlns:a16="http://schemas.microsoft.com/office/drawing/2014/main" id="{491474BD-C9D3-4108-844A-3A94E7D924B1}"/>
              </a:ext>
            </a:extLst>
          </p:cNvPr>
          <p:cNvSpPr>
            <a:spLocks noGrp="1"/>
          </p:cNvSpPr>
          <p:nvPr>
            <p:ph sz="quarter" idx="23" hasCustomPrompt="1"/>
          </p:nvPr>
        </p:nvSpPr>
        <p:spPr>
          <a:xfrm>
            <a:off x="6157745" y="4708845"/>
            <a:ext cx="1042521" cy="1008570"/>
          </a:xfrm>
          <a:prstGeom prst="rect">
            <a:avLst/>
          </a:prstGeom>
        </p:spPr>
        <p:txBody>
          <a:bodyPr anchor="t"/>
          <a:lstStyle>
            <a:lvl1pPr marL="0" indent="0" algn="ctr">
              <a:buNone/>
              <a:defRPr sz="813"/>
            </a:lvl1pPr>
          </a:lstStyle>
          <a:p>
            <a:pPr lvl="0"/>
            <a:r>
              <a:rPr lang="fr-FR"/>
              <a:t>Drag &amp; Drop</a:t>
            </a:r>
          </a:p>
        </p:txBody>
      </p:sp>
      <p:sp>
        <p:nvSpPr>
          <p:cNvPr id="27" name="Espace réservé du contenu 12">
            <a:extLst>
              <a:ext uri="{FF2B5EF4-FFF2-40B4-BE49-F238E27FC236}">
                <a16:creationId xmlns:a16="http://schemas.microsoft.com/office/drawing/2014/main" id="{2608B710-E00E-44B4-94F8-5E4F05A89D1D}"/>
              </a:ext>
            </a:extLst>
          </p:cNvPr>
          <p:cNvSpPr>
            <a:spLocks noGrp="1"/>
          </p:cNvSpPr>
          <p:nvPr>
            <p:ph sz="quarter" idx="24" hasCustomPrompt="1"/>
          </p:nvPr>
        </p:nvSpPr>
        <p:spPr>
          <a:xfrm>
            <a:off x="8105590" y="4708845"/>
            <a:ext cx="1042521" cy="1008570"/>
          </a:xfrm>
          <a:prstGeom prst="rect">
            <a:avLst/>
          </a:prstGeom>
        </p:spPr>
        <p:txBody>
          <a:bodyPr anchor="t"/>
          <a:lstStyle>
            <a:lvl1pPr marL="0" indent="0" algn="ctr">
              <a:buNone/>
              <a:defRPr sz="813"/>
            </a:lvl1pPr>
          </a:lstStyle>
          <a:p>
            <a:pPr lvl="0"/>
            <a:r>
              <a:rPr lang="fr-FR"/>
              <a:t>Drag &amp; Drop</a:t>
            </a:r>
          </a:p>
        </p:txBody>
      </p:sp>
      <p:sp>
        <p:nvSpPr>
          <p:cNvPr id="28" name="Espace réservé du contenu 12">
            <a:extLst>
              <a:ext uri="{FF2B5EF4-FFF2-40B4-BE49-F238E27FC236}">
                <a16:creationId xmlns:a16="http://schemas.microsoft.com/office/drawing/2014/main" id="{58ECC7BC-2F7A-4EEB-B327-782398844088}"/>
              </a:ext>
            </a:extLst>
          </p:cNvPr>
          <p:cNvSpPr>
            <a:spLocks noGrp="1"/>
          </p:cNvSpPr>
          <p:nvPr>
            <p:ph sz="quarter" idx="25" hasCustomPrompt="1"/>
          </p:nvPr>
        </p:nvSpPr>
        <p:spPr>
          <a:xfrm>
            <a:off x="10062883" y="1520825"/>
            <a:ext cx="1042521" cy="1008570"/>
          </a:xfrm>
          <a:prstGeom prst="rect">
            <a:avLst/>
          </a:prstGeom>
        </p:spPr>
        <p:txBody>
          <a:bodyPr anchor="t"/>
          <a:lstStyle>
            <a:lvl1pPr marL="0" indent="0" algn="ctr">
              <a:buNone/>
              <a:defRPr sz="813"/>
            </a:lvl1pPr>
          </a:lstStyle>
          <a:p>
            <a:pPr lvl="0"/>
            <a:r>
              <a:rPr lang="fr-FR"/>
              <a:t>Drag &amp; Drop</a:t>
            </a:r>
          </a:p>
        </p:txBody>
      </p:sp>
      <p:sp>
        <p:nvSpPr>
          <p:cNvPr id="29" name="Espace réservé du contenu 12">
            <a:extLst>
              <a:ext uri="{FF2B5EF4-FFF2-40B4-BE49-F238E27FC236}">
                <a16:creationId xmlns:a16="http://schemas.microsoft.com/office/drawing/2014/main" id="{08BD1D96-984C-4668-B5C1-1C6B87690E99}"/>
              </a:ext>
            </a:extLst>
          </p:cNvPr>
          <p:cNvSpPr>
            <a:spLocks noGrp="1"/>
          </p:cNvSpPr>
          <p:nvPr>
            <p:ph sz="quarter" idx="26" hasCustomPrompt="1"/>
          </p:nvPr>
        </p:nvSpPr>
        <p:spPr>
          <a:xfrm>
            <a:off x="10062883" y="3114835"/>
            <a:ext cx="1042521" cy="1008570"/>
          </a:xfrm>
          <a:prstGeom prst="rect">
            <a:avLst/>
          </a:prstGeom>
        </p:spPr>
        <p:txBody>
          <a:bodyPr anchor="t"/>
          <a:lstStyle>
            <a:lvl1pPr marL="0" indent="0" algn="ctr">
              <a:buNone/>
              <a:defRPr sz="813"/>
            </a:lvl1pPr>
          </a:lstStyle>
          <a:p>
            <a:pPr lvl="0"/>
            <a:r>
              <a:rPr lang="fr-FR"/>
              <a:t>Drag &amp; Drop</a:t>
            </a:r>
          </a:p>
        </p:txBody>
      </p:sp>
      <p:sp>
        <p:nvSpPr>
          <p:cNvPr id="30" name="Espace réservé du contenu 12">
            <a:extLst>
              <a:ext uri="{FF2B5EF4-FFF2-40B4-BE49-F238E27FC236}">
                <a16:creationId xmlns:a16="http://schemas.microsoft.com/office/drawing/2014/main" id="{619F8650-8ADC-4773-96F6-9A03F2569445}"/>
              </a:ext>
            </a:extLst>
          </p:cNvPr>
          <p:cNvSpPr>
            <a:spLocks noGrp="1"/>
          </p:cNvSpPr>
          <p:nvPr>
            <p:ph sz="quarter" idx="27" hasCustomPrompt="1"/>
          </p:nvPr>
        </p:nvSpPr>
        <p:spPr>
          <a:xfrm>
            <a:off x="10062883" y="4708845"/>
            <a:ext cx="1042521" cy="1008570"/>
          </a:xfrm>
          <a:prstGeom prst="rect">
            <a:avLst/>
          </a:prstGeom>
        </p:spPr>
        <p:txBody>
          <a:bodyPr anchor="t"/>
          <a:lstStyle>
            <a:lvl1pPr marL="0" indent="0" algn="ctr">
              <a:buNone/>
              <a:defRPr sz="813"/>
            </a:lvl1pPr>
          </a:lstStyle>
          <a:p>
            <a:pPr lvl="0"/>
            <a:r>
              <a:rPr lang="fr-FR"/>
              <a:t>Drag &amp; Drop</a:t>
            </a:r>
          </a:p>
        </p:txBody>
      </p:sp>
    </p:spTree>
    <p:extLst>
      <p:ext uri="{BB962C8B-B14F-4D97-AF65-F5344CB8AC3E}">
        <p14:creationId xmlns:p14="http://schemas.microsoft.com/office/powerpoint/2010/main" val="4240969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 klantlogos">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302048"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1972955"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3643862"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5314769"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6985675"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8656582"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 name="Titel 2">
            <a:extLst>
              <a:ext uri="{FF2B5EF4-FFF2-40B4-BE49-F238E27FC236}">
                <a16:creationId xmlns:a16="http://schemas.microsoft.com/office/drawing/2014/main" id="{114B89B0-0422-4EDE-810F-DD425AACD603}"/>
              </a:ext>
            </a:extLst>
          </p:cNvPr>
          <p:cNvSpPr>
            <a:spLocks noGrp="1"/>
          </p:cNvSpPr>
          <p:nvPr>
            <p:ph type="title"/>
          </p:nvPr>
        </p:nvSpPr>
        <p:spPr/>
        <p:txBody>
          <a:bodyPr/>
          <a:lstStyle/>
          <a:p>
            <a:r>
              <a:rPr lang="en-US"/>
              <a:t>Click to edit Master title style</a:t>
            </a:r>
            <a:endParaRPr lang="en-GB"/>
          </a:p>
        </p:txBody>
      </p:sp>
      <p:sp>
        <p:nvSpPr>
          <p:cNvPr id="22" name="Espace réservé du contenu 12">
            <a:extLst>
              <a:ext uri="{FF2B5EF4-FFF2-40B4-BE49-F238E27FC236}">
                <a16:creationId xmlns:a16="http://schemas.microsoft.com/office/drawing/2014/main" id="{7179003E-4816-41C0-9AF2-1961BE47218A}"/>
              </a:ext>
            </a:extLst>
          </p:cNvPr>
          <p:cNvSpPr>
            <a:spLocks noGrp="1"/>
          </p:cNvSpPr>
          <p:nvPr>
            <p:ph sz="quarter" idx="16" hasCustomPrompt="1"/>
          </p:nvPr>
        </p:nvSpPr>
        <p:spPr>
          <a:xfrm>
            <a:off x="10327489"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3" name="Espace réservé du contenu 12">
            <a:extLst>
              <a:ext uri="{FF2B5EF4-FFF2-40B4-BE49-F238E27FC236}">
                <a16:creationId xmlns:a16="http://schemas.microsoft.com/office/drawing/2014/main" id="{16BF5880-831D-419E-8A89-CAA85767225E}"/>
              </a:ext>
            </a:extLst>
          </p:cNvPr>
          <p:cNvSpPr>
            <a:spLocks noGrp="1"/>
          </p:cNvSpPr>
          <p:nvPr>
            <p:ph sz="quarter" idx="17" hasCustomPrompt="1"/>
          </p:nvPr>
        </p:nvSpPr>
        <p:spPr>
          <a:xfrm>
            <a:off x="302048"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4" name="Espace réservé du contenu 12">
            <a:extLst>
              <a:ext uri="{FF2B5EF4-FFF2-40B4-BE49-F238E27FC236}">
                <a16:creationId xmlns:a16="http://schemas.microsoft.com/office/drawing/2014/main" id="{81EFFE30-BF7F-4D56-9052-FC7B0EA47F4C}"/>
              </a:ext>
            </a:extLst>
          </p:cNvPr>
          <p:cNvSpPr>
            <a:spLocks noGrp="1"/>
          </p:cNvSpPr>
          <p:nvPr>
            <p:ph sz="quarter" idx="18" hasCustomPrompt="1"/>
          </p:nvPr>
        </p:nvSpPr>
        <p:spPr>
          <a:xfrm>
            <a:off x="1972955"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5" name="Espace réservé du contenu 12">
            <a:extLst>
              <a:ext uri="{FF2B5EF4-FFF2-40B4-BE49-F238E27FC236}">
                <a16:creationId xmlns:a16="http://schemas.microsoft.com/office/drawing/2014/main" id="{9726FF2E-0D1B-446C-AED7-6C18FA081A2B}"/>
              </a:ext>
            </a:extLst>
          </p:cNvPr>
          <p:cNvSpPr>
            <a:spLocks noGrp="1"/>
          </p:cNvSpPr>
          <p:nvPr>
            <p:ph sz="quarter" idx="19" hasCustomPrompt="1"/>
          </p:nvPr>
        </p:nvSpPr>
        <p:spPr>
          <a:xfrm>
            <a:off x="3643862"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6" name="Espace réservé du contenu 12">
            <a:extLst>
              <a:ext uri="{FF2B5EF4-FFF2-40B4-BE49-F238E27FC236}">
                <a16:creationId xmlns:a16="http://schemas.microsoft.com/office/drawing/2014/main" id="{0452C3E5-292A-4D12-8FDE-385DEDE4DA35}"/>
              </a:ext>
            </a:extLst>
          </p:cNvPr>
          <p:cNvSpPr>
            <a:spLocks noGrp="1"/>
          </p:cNvSpPr>
          <p:nvPr>
            <p:ph sz="quarter" idx="20" hasCustomPrompt="1"/>
          </p:nvPr>
        </p:nvSpPr>
        <p:spPr>
          <a:xfrm>
            <a:off x="5314769"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7" name="Espace réservé du contenu 12">
            <a:extLst>
              <a:ext uri="{FF2B5EF4-FFF2-40B4-BE49-F238E27FC236}">
                <a16:creationId xmlns:a16="http://schemas.microsoft.com/office/drawing/2014/main" id="{AE4E27E8-C18D-419A-A1FE-016385306042}"/>
              </a:ext>
            </a:extLst>
          </p:cNvPr>
          <p:cNvSpPr>
            <a:spLocks noGrp="1"/>
          </p:cNvSpPr>
          <p:nvPr>
            <p:ph sz="quarter" idx="21" hasCustomPrompt="1"/>
          </p:nvPr>
        </p:nvSpPr>
        <p:spPr>
          <a:xfrm>
            <a:off x="6985675"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8" name="Espace réservé du contenu 12">
            <a:extLst>
              <a:ext uri="{FF2B5EF4-FFF2-40B4-BE49-F238E27FC236}">
                <a16:creationId xmlns:a16="http://schemas.microsoft.com/office/drawing/2014/main" id="{2202F7BB-DA07-47E6-9776-44DE2CE5B1A8}"/>
              </a:ext>
            </a:extLst>
          </p:cNvPr>
          <p:cNvSpPr>
            <a:spLocks noGrp="1"/>
          </p:cNvSpPr>
          <p:nvPr>
            <p:ph sz="quarter" idx="22" hasCustomPrompt="1"/>
          </p:nvPr>
        </p:nvSpPr>
        <p:spPr>
          <a:xfrm>
            <a:off x="8656582"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9" name="Espace réservé du contenu 12">
            <a:extLst>
              <a:ext uri="{FF2B5EF4-FFF2-40B4-BE49-F238E27FC236}">
                <a16:creationId xmlns:a16="http://schemas.microsoft.com/office/drawing/2014/main" id="{13AD8282-9283-4BCD-93B4-A60DE19B96BD}"/>
              </a:ext>
            </a:extLst>
          </p:cNvPr>
          <p:cNvSpPr>
            <a:spLocks noGrp="1"/>
          </p:cNvSpPr>
          <p:nvPr>
            <p:ph sz="quarter" idx="23" hasCustomPrompt="1"/>
          </p:nvPr>
        </p:nvSpPr>
        <p:spPr>
          <a:xfrm>
            <a:off x="10327489"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0" name="Espace réservé du contenu 12">
            <a:extLst>
              <a:ext uri="{FF2B5EF4-FFF2-40B4-BE49-F238E27FC236}">
                <a16:creationId xmlns:a16="http://schemas.microsoft.com/office/drawing/2014/main" id="{EDB560BE-84F4-41ED-A25E-92DD880EFBEB}"/>
              </a:ext>
            </a:extLst>
          </p:cNvPr>
          <p:cNvSpPr>
            <a:spLocks noGrp="1"/>
          </p:cNvSpPr>
          <p:nvPr>
            <p:ph sz="quarter" idx="24" hasCustomPrompt="1"/>
          </p:nvPr>
        </p:nvSpPr>
        <p:spPr>
          <a:xfrm>
            <a:off x="300039" y="390921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1" name="Espace réservé du contenu 12">
            <a:extLst>
              <a:ext uri="{FF2B5EF4-FFF2-40B4-BE49-F238E27FC236}">
                <a16:creationId xmlns:a16="http://schemas.microsoft.com/office/drawing/2014/main" id="{CD1F4ABC-FE91-41A9-BAF4-C6FD38763B6D}"/>
              </a:ext>
            </a:extLst>
          </p:cNvPr>
          <p:cNvSpPr>
            <a:spLocks noGrp="1"/>
          </p:cNvSpPr>
          <p:nvPr>
            <p:ph sz="quarter" idx="25" hasCustomPrompt="1"/>
          </p:nvPr>
        </p:nvSpPr>
        <p:spPr>
          <a:xfrm>
            <a:off x="1970946"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2" name="Espace réservé du contenu 12">
            <a:extLst>
              <a:ext uri="{FF2B5EF4-FFF2-40B4-BE49-F238E27FC236}">
                <a16:creationId xmlns:a16="http://schemas.microsoft.com/office/drawing/2014/main" id="{E89F3236-63C3-4361-A946-CCFDF997A088}"/>
              </a:ext>
            </a:extLst>
          </p:cNvPr>
          <p:cNvSpPr>
            <a:spLocks noGrp="1"/>
          </p:cNvSpPr>
          <p:nvPr>
            <p:ph sz="quarter" idx="26" hasCustomPrompt="1"/>
          </p:nvPr>
        </p:nvSpPr>
        <p:spPr>
          <a:xfrm>
            <a:off x="3641854"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3" name="Espace réservé du contenu 12">
            <a:extLst>
              <a:ext uri="{FF2B5EF4-FFF2-40B4-BE49-F238E27FC236}">
                <a16:creationId xmlns:a16="http://schemas.microsoft.com/office/drawing/2014/main" id="{C774BBFA-2EDC-46C0-99B6-BB94741E43A6}"/>
              </a:ext>
            </a:extLst>
          </p:cNvPr>
          <p:cNvSpPr>
            <a:spLocks noGrp="1"/>
          </p:cNvSpPr>
          <p:nvPr>
            <p:ph sz="quarter" idx="27" hasCustomPrompt="1"/>
          </p:nvPr>
        </p:nvSpPr>
        <p:spPr>
          <a:xfrm>
            <a:off x="5312761"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4" name="Espace réservé du contenu 12">
            <a:extLst>
              <a:ext uri="{FF2B5EF4-FFF2-40B4-BE49-F238E27FC236}">
                <a16:creationId xmlns:a16="http://schemas.microsoft.com/office/drawing/2014/main" id="{F950F4F3-C660-4899-ADA1-15E1485646D4}"/>
              </a:ext>
            </a:extLst>
          </p:cNvPr>
          <p:cNvSpPr>
            <a:spLocks noGrp="1"/>
          </p:cNvSpPr>
          <p:nvPr>
            <p:ph sz="quarter" idx="28" hasCustomPrompt="1"/>
          </p:nvPr>
        </p:nvSpPr>
        <p:spPr>
          <a:xfrm>
            <a:off x="6983668"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5" name="Espace réservé du contenu 12">
            <a:extLst>
              <a:ext uri="{FF2B5EF4-FFF2-40B4-BE49-F238E27FC236}">
                <a16:creationId xmlns:a16="http://schemas.microsoft.com/office/drawing/2014/main" id="{3F9278D3-004D-432F-A4AB-EFC0C9107FE5}"/>
              </a:ext>
            </a:extLst>
          </p:cNvPr>
          <p:cNvSpPr>
            <a:spLocks noGrp="1"/>
          </p:cNvSpPr>
          <p:nvPr>
            <p:ph sz="quarter" idx="29" hasCustomPrompt="1"/>
          </p:nvPr>
        </p:nvSpPr>
        <p:spPr>
          <a:xfrm>
            <a:off x="8654575"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6" name="Espace réservé du contenu 12">
            <a:extLst>
              <a:ext uri="{FF2B5EF4-FFF2-40B4-BE49-F238E27FC236}">
                <a16:creationId xmlns:a16="http://schemas.microsoft.com/office/drawing/2014/main" id="{8D91ED01-78AD-4C9E-8EAC-02799D1F1AC5}"/>
              </a:ext>
            </a:extLst>
          </p:cNvPr>
          <p:cNvSpPr>
            <a:spLocks noGrp="1"/>
          </p:cNvSpPr>
          <p:nvPr>
            <p:ph sz="quarter" idx="30" hasCustomPrompt="1"/>
          </p:nvPr>
        </p:nvSpPr>
        <p:spPr>
          <a:xfrm>
            <a:off x="10325482"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7" name="Espace réservé du contenu 12">
            <a:extLst>
              <a:ext uri="{FF2B5EF4-FFF2-40B4-BE49-F238E27FC236}">
                <a16:creationId xmlns:a16="http://schemas.microsoft.com/office/drawing/2014/main" id="{9AB1A9A0-9D07-4585-8F4A-E7E37DD658DD}"/>
              </a:ext>
            </a:extLst>
          </p:cNvPr>
          <p:cNvSpPr>
            <a:spLocks noGrp="1"/>
          </p:cNvSpPr>
          <p:nvPr>
            <p:ph sz="quarter" idx="31" hasCustomPrompt="1"/>
          </p:nvPr>
        </p:nvSpPr>
        <p:spPr>
          <a:xfrm>
            <a:off x="302048"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8" name="Espace réservé du contenu 12">
            <a:extLst>
              <a:ext uri="{FF2B5EF4-FFF2-40B4-BE49-F238E27FC236}">
                <a16:creationId xmlns:a16="http://schemas.microsoft.com/office/drawing/2014/main" id="{AF9FFA38-2CAB-43BF-85AF-6A02A583BA55}"/>
              </a:ext>
            </a:extLst>
          </p:cNvPr>
          <p:cNvSpPr>
            <a:spLocks noGrp="1"/>
          </p:cNvSpPr>
          <p:nvPr>
            <p:ph sz="quarter" idx="32" hasCustomPrompt="1"/>
          </p:nvPr>
        </p:nvSpPr>
        <p:spPr>
          <a:xfrm>
            <a:off x="1972955"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9" name="Espace réservé du contenu 12">
            <a:extLst>
              <a:ext uri="{FF2B5EF4-FFF2-40B4-BE49-F238E27FC236}">
                <a16:creationId xmlns:a16="http://schemas.microsoft.com/office/drawing/2014/main" id="{0C1E97B8-E5C7-46D5-8C5C-6D0E2F88F9BD}"/>
              </a:ext>
            </a:extLst>
          </p:cNvPr>
          <p:cNvSpPr>
            <a:spLocks noGrp="1"/>
          </p:cNvSpPr>
          <p:nvPr>
            <p:ph sz="quarter" idx="33" hasCustomPrompt="1"/>
          </p:nvPr>
        </p:nvSpPr>
        <p:spPr>
          <a:xfrm>
            <a:off x="3643862"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57" name="Espace réservé du contenu 12">
            <a:extLst>
              <a:ext uri="{FF2B5EF4-FFF2-40B4-BE49-F238E27FC236}">
                <a16:creationId xmlns:a16="http://schemas.microsoft.com/office/drawing/2014/main" id="{57910F56-96F7-4196-8A69-459515E99B1D}"/>
              </a:ext>
            </a:extLst>
          </p:cNvPr>
          <p:cNvSpPr>
            <a:spLocks noGrp="1"/>
          </p:cNvSpPr>
          <p:nvPr>
            <p:ph sz="quarter" idx="34" hasCustomPrompt="1"/>
          </p:nvPr>
        </p:nvSpPr>
        <p:spPr>
          <a:xfrm>
            <a:off x="5314769"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58" name="Espace réservé du contenu 12">
            <a:extLst>
              <a:ext uri="{FF2B5EF4-FFF2-40B4-BE49-F238E27FC236}">
                <a16:creationId xmlns:a16="http://schemas.microsoft.com/office/drawing/2014/main" id="{E3A46883-1CA1-41B5-829C-AE02DB324B35}"/>
              </a:ext>
            </a:extLst>
          </p:cNvPr>
          <p:cNvSpPr>
            <a:spLocks noGrp="1"/>
          </p:cNvSpPr>
          <p:nvPr>
            <p:ph sz="quarter" idx="35" hasCustomPrompt="1"/>
          </p:nvPr>
        </p:nvSpPr>
        <p:spPr>
          <a:xfrm>
            <a:off x="6985675"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59" name="Espace réservé du contenu 12">
            <a:extLst>
              <a:ext uri="{FF2B5EF4-FFF2-40B4-BE49-F238E27FC236}">
                <a16:creationId xmlns:a16="http://schemas.microsoft.com/office/drawing/2014/main" id="{35048BB4-8422-4CEF-97A5-D807984C0702}"/>
              </a:ext>
            </a:extLst>
          </p:cNvPr>
          <p:cNvSpPr>
            <a:spLocks noGrp="1"/>
          </p:cNvSpPr>
          <p:nvPr>
            <p:ph sz="quarter" idx="36" hasCustomPrompt="1"/>
          </p:nvPr>
        </p:nvSpPr>
        <p:spPr>
          <a:xfrm>
            <a:off x="8656582"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60" name="Espace réservé du contenu 12">
            <a:extLst>
              <a:ext uri="{FF2B5EF4-FFF2-40B4-BE49-F238E27FC236}">
                <a16:creationId xmlns:a16="http://schemas.microsoft.com/office/drawing/2014/main" id="{324E096C-1CAA-4C8A-A720-E31C1A01767E}"/>
              </a:ext>
            </a:extLst>
          </p:cNvPr>
          <p:cNvSpPr>
            <a:spLocks noGrp="1"/>
          </p:cNvSpPr>
          <p:nvPr>
            <p:ph sz="quarter" idx="37" hasCustomPrompt="1"/>
          </p:nvPr>
        </p:nvSpPr>
        <p:spPr>
          <a:xfrm>
            <a:off x="10327489" y="5157841"/>
            <a:ext cx="775908" cy="754686"/>
          </a:xfrm>
          <a:prstGeom prst="rect">
            <a:avLst/>
          </a:prstGeom>
        </p:spPr>
        <p:txBody>
          <a:bodyPr anchor="t"/>
          <a:lstStyle>
            <a:lvl1pPr marL="0" indent="0" algn="ctr">
              <a:buNone/>
              <a:defRPr sz="650"/>
            </a:lvl1pPr>
          </a:lstStyle>
          <a:p>
            <a:pPr lvl="0"/>
            <a:r>
              <a:rPr lang="fr-FR"/>
              <a:t>Drag &amp; Drop</a:t>
            </a:r>
            <a:endParaRPr lang="en-US"/>
          </a:p>
        </p:txBody>
      </p:sp>
    </p:spTree>
    <p:extLst>
      <p:ext uri="{BB962C8B-B14F-4D97-AF65-F5344CB8AC3E}">
        <p14:creationId xmlns:p14="http://schemas.microsoft.com/office/powerpoint/2010/main" val="586390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3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3EEA85-DFB4-BD68-8BB4-1B5801BB3508}"/>
              </a:ext>
            </a:extLst>
          </p:cNvPr>
          <p:cNvSpPr>
            <a:spLocks noGrp="1"/>
          </p:cNvSpPr>
          <p:nvPr>
            <p:ph type="title"/>
          </p:nvPr>
        </p:nvSpPr>
        <p:spPr/>
        <p:txBody>
          <a:bodyPr/>
          <a:lstStyle/>
          <a:p>
            <a:r>
              <a:rPr lang="en-US"/>
              <a:t>Click to edit Master title style</a:t>
            </a:r>
            <a:endParaRPr lang="nl-NL"/>
          </a:p>
        </p:txBody>
      </p:sp>
      <p:sp>
        <p:nvSpPr>
          <p:cNvPr id="3" name="Tijdelijke aanduiding voor datum 2">
            <a:extLst>
              <a:ext uri="{FF2B5EF4-FFF2-40B4-BE49-F238E27FC236}">
                <a16:creationId xmlns:a16="http://schemas.microsoft.com/office/drawing/2014/main" id="{98190C34-2CC5-B3ED-1F8E-112351328C83}"/>
              </a:ext>
            </a:extLst>
          </p:cNvPr>
          <p:cNvSpPr>
            <a:spLocks noGrp="1"/>
          </p:cNvSpPr>
          <p:nvPr>
            <p:ph type="dt" sz="half" idx="10"/>
          </p:nvPr>
        </p:nvSpPr>
        <p:spPr/>
        <p:txBody>
          <a:bodyPr/>
          <a:lstStyle/>
          <a:p>
            <a:fld id="{97D724BB-B06D-456B-989F-E4E6B54E3121}" type="datetime1">
              <a:rPr lang="nl-NL" smtClean="0"/>
              <a:t>10-6-2025</a:t>
            </a:fld>
            <a:endParaRPr lang="nl-NL"/>
          </a:p>
        </p:txBody>
      </p:sp>
      <p:sp>
        <p:nvSpPr>
          <p:cNvPr id="4" name="Tijdelijke aanduiding voor voettekst 3">
            <a:extLst>
              <a:ext uri="{FF2B5EF4-FFF2-40B4-BE49-F238E27FC236}">
                <a16:creationId xmlns:a16="http://schemas.microsoft.com/office/drawing/2014/main" id="{787019D9-E226-E995-5BB4-EAC600F5173E}"/>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11E47A91-B916-8AB9-41A3-CED18AFA8F05}"/>
              </a:ext>
            </a:extLst>
          </p:cNvPr>
          <p:cNvSpPr>
            <a:spLocks noGrp="1"/>
          </p:cNvSpPr>
          <p:nvPr>
            <p:ph type="sldNum" sz="quarter" idx="12"/>
          </p:nvPr>
        </p:nvSpPr>
        <p:spPr/>
        <p:txBody>
          <a:bodyPr/>
          <a:lstStyle/>
          <a:p>
            <a:fld id="{A648B885-FF76-47CB-8BBD-27E7EBF07CA9}" type="slidenum">
              <a:rPr lang="nl-NL" smtClean="0"/>
              <a:t>‹#›</a:t>
            </a:fld>
            <a:endParaRPr lang="nl-NL"/>
          </a:p>
        </p:txBody>
      </p:sp>
    </p:spTree>
    <p:extLst>
      <p:ext uri="{BB962C8B-B14F-4D97-AF65-F5344CB8AC3E}">
        <p14:creationId xmlns:p14="http://schemas.microsoft.com/office/powerpoint/2010/main" val="4271917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3C17B78-A4BA-827D-07E7-CF57F7A4932A}"/>
              </a:ext>
            </a:extLst>
          </p:cNvPr>
          <p:cNvSpPr>
            <a:spLocks noGrp="1"/>
          </p:cNvSpPr>
          <p:nvPr>
            <p:ph type="dt" sz="half" idx="10"/>
          </p:nvPr>
        </p:nvSpPr>
        <p:spPr/>
        <p:txBody>
          <a:bodyPr/>
          <a:lstStyle/>
          <a:p>
            <a:fld id="{406088AE-63DC-4099-90B6-C0DEFB5E6602}" type="datetime1">
              <a:rPr lang="nl-NL" smtClean="0"/>
              <a:t>10-6-2025</a:t>
            </a:fld>
            <a:endParaRPr lang="nl-NL"/>
          </a:p>
        </p:txBody>
      </p:sp>
      <p:sp>
        <p:nvSpPr>
          <p:cNvPr id="3" name="Tijdelijke aanduiding voor voettekst 2">
            <a:extLst>
              <a:ext uri="{FF2B5EF4-FFF2-40B4-BE49-F238E27FC236}">
                <a16:creationId xmlns:a16="http://schemas.microsoft.com/office/drawing/2014/main" id="{BB6AE795-CF6B-B62A-54F3-581343067A7C}"/>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B6DEACBB-EA0E-2C61-9483-4FEA12873515}"/>
              </a:ext>
            </a:extLst>
          </p:cNvPr>
          <p:cNvSpPr>
            <a:spLocks noGrp="1"/>
          </p:cNvSpPr>
          <p:nvPr>
            <p:ph type="sldNum" sz="quarter" idx="12"/>
          </p:nvPr>
        </p:nvSpPr>
        <p:spPr/>
        <p:txBody>
          <a:bodyPr/>
          <a:lstStyle/>
          <a:p>
            <a:fld id="{A648B885-FF76-47CB-8BBD-27E7EBF07CA9}" type="slidenum">
              <a:rPr lang="nl-NL" smtClean="0"/>
              <a:t>‹#›</a:t>
            </a:fld>
            <a:endParaRPr lang="nl-NL"/>
          </a:p>
        </p:txBody>
      </p:sp>
    </p:spTree>
    <p:extLst>
      <p:ext uri="{BB962C8B-B14F-4D97-AF65-F5344CB8AC3E}">
        <p14:creationId xmlns:p14="http://schemas.microsoft.com/office/powerpoint/2010/main" val="367244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el zonder bal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3EEA85-DFB4-BD68-8BB4-1B5801BB3508}"/>
              </a:ext>
            </a:extLst>
          </p:cNvPr>
          <p:cNvSpPr>
            <a:spLocks noGrp="1"/>
          </p:cNvSpPr>
          <p:nvPr>
            <p:ph type="title"/>
          </p:nvPr>
        </p:nvSpPr>
        <p:spPr/>
        <p:txBody>
          <a:bodyPr/>
          <a:lstStyle/>
          <a:p>
            <a:r>
              <a:rPr lang="en-US"/>
              <a:t>Click to edit Master title style</a:t>
            </a:r>
            <a:endParaRPr lang="nl-NL"/>
          </a:p>
        </p:txBody>
      </p:sp>
      <p:sp>
        <p:nvSpPr>
          <p:cNvPr id="3" name="Tijdelijke aanduiding voor datum 2">
            <a:extLst>
              <a:ext uri="{FF2B5EF4-FFF2-40B4-BE49-F238E27FC236}">
                <a16:creationId xmlns:a16="http://schemas.microsoft.com/office/drawing/2014/main" id="{98190C34-2CC5-B3ED-1F8E-112351328C83}"/>
              </a:ext>
            </a:extLst>
          </p:cNvPr>
          <p:cNvSpPr>
            <a:spLocks noGrp="1"/>
          </p:cNvSpPr>
          <p:nvPr>
            <p:ph type="dt" sz="half" idx="10"/>
          </p:nvPr>
        </p:nvSpPr>
        <p:spPr>
          <a:xfrm>
            <a:off x="320734" y="6858000"/>
            <a:ext cx="1981596" cy="365125"/>
          </a:xfrm>
        </p:spPr>
        <p:txBody>
          <a:bodyPr/>
          <a:lstStyle/>
          <a:p>
            <a:fld id="{97D724BB-B06D-456B-989F-E4E6B54E3121}" type="datetime1">
              <a:rPr lang="nl-NL" smtClean="0"/>
              <a:t>10-6-2025</a:t>
            </a:fld>
            <a:endParaRPr lang="nl-NL"/>
          </a:p>
        </p:txBody>
      </p:sp>
      <p:sp>
        <p:nvSpPr>
          <p:cNvPr id="4" name="Tijdelijke aanduiding voor voettekst 3">
            <a:extLst>
              <a:ext uri="{FF2B5EF4-FFF2-40B4-BE49-F238E27FC236}">
                <a16:creationId xmlns:a16="http://schemas.microsoft.com/office/drawing/2014/main" id="{787019D9-E226-E995-5BB4-EAC600F5173E}"/>
              </a:ext>
            </a:extLst>
          </p:cNvPr>
          <p:cNvSpPr>
            <a:spLocks noGrp="1"/>
          </p:cNvSpPr>
          <p:nvPr>
            <p:ph type="ftr" sz="quarter" idx="11"/>
          </p:nvPr>
        </p:nvSpPr>
        <p:spPr>
          <a:xfrm>
            <a:off x="2411186" y="6858000"/>
            <a:ext cx="8588828" cy="365125"/>
          </a:xfrm>
        </p:spPr>
        <p:txBody>
          <a:bodyPr/>
          <a:lstStyle/>
          <a:p>
            <a:endParaRPr lang="nl-NL"/>
          </a:p>
        </p:txBody>
      </p:sp>
      <p:sp>
        <p:nvSpPr>
          <p:cNvPr id="5" name="Tijdelijke aanduiding voor dianummer 4">
            <a:extLst>
              <a:ext uri="{FF2B5EF4-FFF2-40B4-BE49-F238E27FC236}">
                <a16:creationId xmlns:a16="http://schemas.microsoft.com/office/drawing/2014/main" id="{11E47A91-B916-8AB9-41A3-CED18AFA8F05}"/>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a:t>
            </a:fld>
            <a:endParaRPr lang="nl-NL"/>
          </a:p>
        </p:txBody>
      </p:sp>
      <p:pic>
        <p:nvPicPr>
          <p:cNvPr id="6" name="ArtworkLogo">
            <a:extLst>
              <a:ext uri="{FF2B5EF4-FFF2-40B4-BE49-F238E27FC236}">
                <a16:creationId xmlns:a16="http://schemas.microsoft.com/office/drawing/2014/main" id="{CE968CEF-3847-9879-E923-ED64E3E348B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929" y="303802"/>
            <a:ext cx="1629294" cy="830672"/>
          </a:xfrm>
          <a:prstGeom prst="rect">
            <a:avLst/>
          </a:prstGeom>
        </p:spPr>
      </p:pic>
    </p:spTree>
    <p:extLst>
      <p:ext uri="{BB962C8B-B14F-4D97-AF65-F5344CB8AC3E}">
        <p14:creationId xmlns:p14="http://schemas.microsoft.com/office/powerpoint/2010/main" val="1906090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el en object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en-US"/>
              <a:t>Click to edit Master title style</a:t>
            </a:r>
            <a:endParaRPr lang="nl-NL"/>
          </a:p>
        </p:txBody>
      </p:sp>
      <p:sp>
        <p:nvSpPr>
          <p:cNvPr id="3" name="Tijdelijke aanduiding voor inhoud 2">
            <a:extLst>
              <a:ext uri="{FF2B5EF4-FFF2-40B4-BE49-F238E27FC236}">
                <a16:creationId xmlns:a16="http://schemas.microsoft.com/office/drawing/2014/main" id="{53757902-BA75-F83A-A9CD-4A250799210E}"/>
              </a:ext>
            </a:extLst>
          </p:cNvPr>
          <p:cNvSpPr>
            <a:spLocks noGrp="1"/>
          </p:cNvSpPr>
          <p:nvPr>
            <p:ph idx="1"/>
          </p:nvPr>
        </p:nvSpPr>
        <p:spPr/>
        <p:txBody>
          <a:bodyPr/>
          <a:lstStyle>
            <a:lvl1pPr marL="457200" indent="-457200">
              <a:buFont typeface="Wingdings" panose="05000000000000000000" pitchFamily="2" charset="2"/>
              <a:buChar char="§"/>
              <a:defRPr/>
            </a:lvl1pPr>
            <a:lvl2pPr marL="800100" indent="-342900">
              <a:buFont typeface="Wingdings" panose="05000000000000000000" pitchFamily="2" charset="2"/>
              <a:buChar char="§"/>
              <a:defRPr/>
            </a:lvl2pPr>
            <a:lvl3pPr marL="1257300" indent="-342900">
              <a:buFont typeface="Wingdings" panose="05000000000000000000" pitchFamily="2" charset="2"/>
              <a:buChar char="§"/>
              <a:defRPr/>
            </a:lvl3pPr>
            <a:lvl4pPr marL="1657350" indent="-285750">
              <a:buFont typeface="Wingdings" panose="05000000000000000000" pitchFamily="2" charset="2"/>
              <a:buChar char="§"/>
              <a:defRPr/>
            </a:lvl4pPr>
            <a:lvl5pPr marL="2114550" indent="-28575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10-6-2025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a:t>
            </a:fld>
            <a:endParaRPr lang="nl-NL"/>
          </a:p>
        </p:txBody>
      </p:sp>
      <p:sp>
        <p:nvSpPr>
          <p:cNvPr id="7" name="Rechthoek 6">
            <a:extLst>
              <a:ext uri="{FF2B5EF4-FFF2-40B4-BE49-F238E27FC236}">
                <a16:creationId xmlns:a16="http://schemas.microsoft.com/office/drawing/2014/main" id="{B53567AC-FC92-DBF6-902D-A02E25D27B7B}"/>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rtworkLogo">
            <a:extLst>
              <a:ext uri="{FF2B5EF4-FFF2-40B4-BE49-F238E27FC236}">
                <a16:creationId xmlns:a16="http://schemas.microsoft.com/office/drawing/2014/main" id="{88EDF246-36D0-EA15-89F1-BEBAC1BC90A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929" y="303802"/>
            <a:ext cx="1629294" cy="830672"/>
          </a:xfrm>
          <a:prstGeom prst="rect">
            <a:avLst/>
          </a:prstGeom>
        </p:spPr>
      </p:pic>
    </p:spTree>
    <p:extLst>
      <p:ext uri="{BB962C8B-B14F-4D97-AF65-F5344CB8AC3E}">
        <p14:creationId xmlns:p14="http://schemas.microsoft.com/office/powerpoint/2010/main" val="1079368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418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Eindedia algemeen">
    <p:spTree>
      <p:nvGrpSpPr>
        <p:cNvPr id="1" name=""/>
        <p:cNvGrpSpPr/>
        <p:nvPr/>
      </p:nvGrpSpPr>
      <p:grpSpPr>
        <a:xfrm>
          <a:off x="0" y="0"/>
          <a:ext cx="0" cy="0"/>
          <a:chOff x="0" y="0"/>
          <a:chExt cx="0" cy="0"/>
        </a:xfrm>
      </p:grpSpPr>
      <p:pic>
        <p:nvPicPr>
          <p:cNvPr id="6" name="Graphic 18">
            <a:extLst>
              <a:ext uri="{FF2B5EF4-FFF2-40B4-BE49-F238E27FC236}">
                <a16:creationId xmlns:a16="http://schemas.microsoft.com/office/drawing/2014/main" id="{E3EC554F-9B3F-7C4B-6145-7BAE0BB01E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868487" cy="6878068"/>
          </a:xfrm>
          <a:prstGeom prst="rect">
            <a:avLst/>
          </a:prstGeom>
        </p:spPr>
      </p:pic>
      <p:sp>
        <p:nvSpPr>
          <p:cNvPr id="7" name="Rechthoek 6">
            <a:extLst>
              <a:ext uri="{FF2B5EF4-FFF2-40B4-BE49-F238E27FC236}">
                <a16:creationId xmlns:a16="http://schemas.microsoft.com/office/drawing/2014/main" id="{CBFD2F8A-C1A5-25EB-8679-C5C51A188736}"/>
              </a:ext>
            </a:extLst>
          </p:cNvPr>
          <p:cNvSpPr/>
          <p:nvPr userDrawn="1"/>
        </p:nvSpPr>
        <p:spPr>
          <a:xfrm>
            <a:off x="4868487" y="-1"/>
            <a:ext cx="7323513"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Tekstvak 8">
            <a:extLst>
              <a:ext uri="{FF2B5EF4-FFF2-40B4-BE49-F238E27FC236}">
                <a16:creationId xmlns:a16="http://schemas.microsoft.com/office/drawing/2014/main" id="{DB1F7B06-5084-51E1-289D-351C72E889AB}"/>
              </a:ext>
            </a:extLst>
          </p:cNvPr>
          <p:cNvSpPr txBox="1"/>
          <p:nvPr userDrawn="1"/>
        </p:nvSpPr>
        <p:spPr>
          <a:xfrm>
            <a:off x="6240463" y="2371461"/>
            <a:ext cx="3836639" cy="3897477"/>
          </a:xfrm>
          <a:prstGeom prst="rect">
            <a:avLst/>
          </a:prstGeom>
          <a:noFill/>
        </p:spPr>
        <p:txBody>
          <a:bodyPr wrap="square">
            <a:spAutoFit/>
          </a:bodyPr>
          <a:lstStyle/>
          <a:p>
            <a:pPr>
              <a:lnSpc>
                <a:spcPct val="107000"/>
              </a:lnSpc>
            </a:pPr>
            <a:r>
              <a:rPr lang="nl-NL" sz="2400" b="1" dirty="0"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Geonovum</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en-GB"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T	</a:t>
            </a: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033 460 41 00</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en-GB"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E	</a:t>
            </a: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info@geonovum.nl</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en-GB"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I</a:t>
            </a: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r>
              <a:rPr lang="nl-NL"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www.geonovum.nl</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bezoekadres</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dirty="0"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Barchman</a:t>
            </a:r>
            <a:r>
              <a:rPr lang="nl-NL"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r>
              <a:rPr lang="nl-NL" sz="1600" dirty="0"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Wuytierslaan</a:t>
            </a:r>
            <a:r>
              <a:rPr lang="nl-NL"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10</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3818 LH Amersfoort</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b="1" dirty="0"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postadres</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Postbus 508</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3800 AM Amersfoort</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p:txBody>
      </p:sp>
      <p:sp>
        <p:nvSpPr>
          <p:cNvPr id="11" name="Titel 16">
            <a:extLst>
              <a:ext uri="{FF2B5EF4-FFF2-40B4-BE49-F238E27FC236}">
                <a16:creationId xmlns:a16="http://schemas.microsoft.com/office/drawing/2014/main" id="{FE0A2F16-9901-6079-8E9E-B74B0C3DE027}"/>
              </a:ext>
            </a:extLst>
          </p:cNvPr>
          <p:cNvSpPr>
            <a:spLocks noGrp="1"/>
          </p:cNvSpPr>
          <p:nvPr>
            <p:ph type="title" hasCustomPrompt="1"/>
          </p:nvPr>
        </p:nvSpPr>
        <p:spPr>
          <a:xfrm>
            <a:off x="6240462" y="296864"/>
            <a:ext cx="5651501" cy="1749650"/>
          </a:xfrm>
        </p:spPr>
        <p:txBody>
          <a:bodyPr anchor="b">
            <a:normAutofit/>
          </a:bodyPr>
          <a:lstStyle>
            <a:lvl1pPr>
              <a:defRPr sz="4400">
                <a:solidFill>
                  <a:schemeClr val="bg1"/>
                </a:solidFill>
              </a:defRPr>
            </a:lvl1pPr>
          </a:lstStyle>
          <a:p>
            <a:r>
              <a:rPr lang="nl-NL" dirty="0"/>
              <a:t>Bedankt!</a:t>
            </a:r>
          </a:p>
        </p:txBody>
      </p:sp>
    </p:spTree>
    <p:extLst>
      <p:ext uri="{BB962C8B-B14F-4D97-AF65-F5344CB8AC3E}">
        <p14:creationId xmlns:p14="http://schemas.microsoft.com/office/powerpoint/2010/main" val="41860035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indedia persoon met contact">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CBFD2F8A-C1A5-25EB-8679-C5C51A188736}"/>
              </a:ext>
            </a:extLst>
          </p:cNvPr>
          <p:cNvSpPr/>
          <p:nvPr userDrawn="1"/>
        </p:nvSpPr>
        <p:spPr>
          <a:xfrm>
            <a:off x="4868487" y="-1"/>
            <a:ext cx="7323513" cy="68418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18">
            <a:extLst>
              <a:ext uri="{FF2B5EF4-FFF2-40B4-BE49-F238E27FC236}">
                <a16:creationId xmlns:a16="http://schemas.microsoft.com/office/drawing/2014/main" id="{E3EC554F-9B3F-7C4B-6145-7BAE0BB01E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868487" cy="6878068"/>
          </a:xfrm>
          <a:prstGeom prst="rect">
            <a:avLst/>
          </a:prstGeom>
        </p:spPr>
      </p:pic>
      <p:sp>
        <p:nvSpPr>
          <p:cNvPr id="9" name="Tekstvak 8">
            <a:hlinkClick r:id="rId4"/>
            <a:extLst>
              <a:ext uri="{FF2B5EF4-FFF2-40B4-BE49-F238E27FC236}">
                <a16:creationId xmlns:a16="http://schemas.microsoft.com/office/drawing/2014/main" id="{DB1F7B06-5084-51E1-289D-351C72E889AB}"/>
              </a:ext>
            </a:extLst>
          </p:cNvPr>
          <p:cNvSpPr txBox="1"/>
          <p:nvPr userDrawn="1"/>
        </p:nvSpPr>
        <p:spPr>
          <a:xfrm>
            <a:off x="6240463" y="4391218"/>
            <a:ext cx="3836639" cy="766813"/>
          </a:xfrm>
          <a:prstGeom prst="rect">
            <a:avLst/>
          </a:prstGeom>
          <a:noFill/>
        </p:spPr>
        <p:txBody>
          <a:bodyPr wrap="square">
            <a:spAutoFit/>
          </a:bodyPr>
          <a:lstStyle/>
          <a:p>
            <a:pPr>
              <a:lnSpc>
                <a:spcPct val="107000"/>
              </a:lnSpc>
            </a:pPr>
            <a:r>
              <a:rPr lang="nl-NL" sz="24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Bezoek onze website</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nl-NL" sz="18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www.geonovum.nl</a:t>
            </a:r>
            <a:r>
              <a:rPr lang="nl-NL" sz="18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8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p:txBody>
      </p:sp>
      <p:sp>
        <p:nvSpPr>
          <p:cNvPr id="11" name="Titel 16">
            <a:extLst>
              <a:ext uri="{FF2B5EF4-FFF2-40B4-BE49-F238E27FC236}">
                <a16:creationId xmlns:a16="http://schemas.microsoft.com/office/drawing/2014/main" id="{FE0A2F16-9901-6079-8E9E-B74B0C3DE027}"/>
              </a:ext>
            </a:extLst>
          </p:cNvPr>
          <p:cNvSpPr>
            <a:spLocks noGrp="1"/>
          </p:cNvSpPr>
          <p:nvPr>
            <p:ph type="title" hasCustomPrompt="1"/>
          </p:nvPr>
        </p:nvSpPr>
        <p:spPr>
          <a:xfrm>
            <a:off x="6240462" y="296864"/>
            <a:ext cx="5651501" cy="1749650"/>
          </a:xfrm>
        </p:spPr>
        <p:txBody>
          <a:bodyPr anchor="b">
            <a:normAutofit/>
          </a:bodyPr>
          <a:lstStyle>
            <a:lvl1pPr>
              <a:defRPr sz="4400">
                <a:solidFill>
                  <a:schemeClr val="bg1"/>
                </a:solidFill>
              </a:defRPr>
            </a:lvl1pPr>
          </a:lstStyle>
          <a:p>
            <a:r>
              <a:rPr lang="nl-NL" dirty="0"/>
              <a:t>Bedankt!</a:t>
            </a:r>
          </a:p>
        </p:txBody>
      </p:sp>
      <p:sp>
        <p:nvSpPr>
          <p:cNvPr id="3" name="Tijdelijke aanduiding voor tekst 2">
            <a:extLst>
              <a:ext uri="{FF2B5EF4-FFF2-40B4-BE49-F238E27FC236}">
                <a16:creationId xmlns:a16="http://schemas.microsoft.com/office/drawing/2014/main" id="{80F9E361-25B1-26B6-D92A-B077C6223963}"/>
              </a:ext>
            </a:extLst>
          </p:cNvPr>
          <p:cNvSpPr>
            <a:spLocks noGrp="1"/>
          </p:cNvSpPr>
          <p:nvPr>
            <p:ph type="body" sz="quarter" idx="10" hasCustomPrompt="1"/>
          </p:nvPr>
        </p:nvSpPr>
        <p:spPr>
          <a:xfrm>
            <a:off x="6240463" y="2343379"/>
            <a:ext cx="5651500" cy="442232"/>
          </a:xfrm>
        </p:spPr>
        <p:txBody>
          <a:bodyPr/>
          <a:lstStyle>
            <a:lvl1pPr marL="0" indent="0">
              <a:buNone/>
              <a:defRPr b="1">
                <a:solidFill>
                  <a:schemeClr val="bg1"/>
                </a:solidFill>
              </a:defRPr>
            </a:lvl1pPr>
          </a:lstStyle>
          <a:p>
            <a:pPr lvl="0"/>
            <a:r>
              <a:rPr lang="nl-NL" dirty="0"/>
              <a:t>Voornaam Achternaam</a:t>
            </a:r>
          </a:p>
        </p:txBody>
      </p:sp>
      <p:sp>
        <p:nvSpPr>
          <p:cNvPr id="5" name="Tijdelijke aanduiding voor tekst 4">
            <a:extLst>
              <a:ext uri="{FF2B5EF4-FFF2-40B4-BE49-F238E27FC236}">
                <a16:creationId xmlns:a16="http://schemas.microsoft.com/office/drawing/2014/main" id="{72A494B8-DE6E-7F0A-561C-29B771234AE9}"/>
              </a:ext>
            </a:extLst>
          </p:cNvPr>
          <p:cNvSpPr>
            <a:spLocks noGrp="1"/>
          </p:cNvSpPr>
          <p:nvPr>
            <p:ph type="body" sz="quarter" idx="11" hasCustomPrompt="1"/>
          </p:nvPr>
        </p:nvSpPr>
        <p:spPr>
          <a:xfrm>
            <a:off x="7353302" y="3429001"/>
            <a:ext cx="4538660" cy="391430"/>
          </a:xfrm>
        </p:spPr>
        <p:txBody>
          <a:bodyPr vert="horz" lIns="91440" tIns="45720" rIns="91440" bIns="45720" rtlCol="0">
            <a:noAutofit/>
          </a:bodyPr>
          <a:lstStyle>
            <a:lvl1pPr>
              <a:defRPr lang="nl-NL" sz="1800" b="0" smtClean="0">
                <a:solidFill>
                  <a:schemeClr val="bg1"/>
                </a:solidFill>
              </a:defRPr>
            </a:lvl1pPr>
            <a:lvl2pPr>
              <a:defRPr lang="nl-NL" smtClean="0"/>
            </a:lvl2pPr>
            <a:lvl3pPr>
              <a:defRPr lang="nl-NL" smtClean="0"/>
            </a:lvl3pPr>
            <a:lvl4pPr>
              <a:defRPr lang="nl-NL" smtClean="0"/>
            </a:lvl4pPr>
            <a:lvl5pPr>
              <a:defRPr lang="nl-NL"/>
            </a:lvl5pPr>
          </a:lstStyle>
          <a:p>
            <a:pPr marL="0" lvl="0" indent="0">
              <a:buNone/>
            </a:pPr>
            <a:r>
              <a:rPr lang="nl-NL" dirty="0"/>
              <a:t>[e-mail]</a:t>
            </a:r>
          </a:p>
        </p:txBody>
      </p:sp>
      <p:sp>
        <p:nvSpPr>
          <p:cNvPr id="17" name="Tekstvak 16">
            <a:extLst>
              <a:ext uri="{FF2B5EF4-FFF2-40B4-BE49-F238E27FC236}">
                <a16:creationId xmlns:a16="http://schemas.microsoft.com/office/drawing/2014/main" id="{8DBCEA1D-6766-3C2D-588B-FBECF162B6D4}"/>
              </a:ext>
            </a:extLst>
          </p:cNvPr>
          <p:cNvSpPr txBox="1"/>
          <p:nvPr userDrawn="1"/>
        </p:nvSpPr>
        <p:spPr>
          <a:xfrm>
            <a:off x="6240461" y="2965002"/>
            <a:ext cx="3989041" cy="464807"/>
          </a:xfrm>
          <a:prstGeom prst="rect">
            <a:avLst/>
          </a:prstGeom>
          <a:noFill/>
        </p:spPr>
        <p:txBody>
          <a:bodyPr wrap="square">
            <a:spAutoFit/>
          </a:bodyPr>
          <a:lstStyle/>
          <a:p>
            <a:pPr>
              <a:lnSpc>
                <a:spcPct val="107000"/>
              </a:lnSpc>
            </a:pPr>
            <a:r>
              <a:rPr lang="nl-NL" sz="24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Contact</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p:txBody>
      </p:sp>
      <p:pic>
        <p:nvPicPr>
          <p:cNvPr id="10" name="Graphic 9">
            <a:hlinkClick r:id="rId4"/>
            <a:extLst>
              <a:ext uri="{FF2B5EF4-FFF2-40B4-BE49-F238E27FC236}">
                <a16:creationId xmlns:a16="http://schemas.microsoft.com/office/drawing/2014/main" id="{2E09973E-E0DA-1C22-6AD3-30FC84B646C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6219" y="4302361"/>
            <a:ext cx="2107422" cy="1603048"/>
          </a:xfrm>
          <a:prstGeom prst="rect">
            <a:avLst/>
          </a:prstGeom>
        </p:spPr>
      </p:pic>
      <p:sp>
        <p:nvSpPr>
          <p:cNvPr id="18" name="Tijdelijke aanduiding voor tekst 4">
            <a:extLst>
              <a:ext uri="{FF2B5EF4-FFF2-40B4-BE49-F238E27FC236}">
                <a16:creationId xmlns:a16="http://schemas.microsoft.com/office/drawing/2014/main" id="{C87550B5-77AB-5E1D-848C-7747F39A2A1D}"/>
              </a:ext>
            </a:extLst>
          </p:cNvPr>
          <p:cNvSpPr>
            <a:spLocks noGrp="1"/>
          </p:cNvSpPr>
          <p:nvPr>
            <p:ph type="body" sz="quarter" idx="13" hasCustomPrompt="1"/>
          </p:nvPr>
        </p:nvSpPr>
        <p:spPr>
          <a:xfrm>
            <a:off x="7353301" y="3815214"/>
            <a:ext cx="4538660" cy="391429"/>
          </a:xfrm>
        </p:spPr>
        <p:txBody>
          <a:bodyPr vert="horz" lIns="91440" tIns="45720" rIns="91440" bIns="45720" rtlCol="0">
            <a:noAutofit/>
          </a:bodyPr>
          <a:lstStyle>
            <a:lvl1pPr>
              <a:defRPr lang="nl-NL" sz="1800" b="0" smtClean="0">
                <a:solidFill>
                  <a:schemeClr val="bg1"/>
                </a:solidFill>
              </a:defRPr>
            </a:lvl1pPr>
            <a:lvl2pPr>
              <a:defRPr lang="nl-NL" smtClean="0"/>
            </a:lvl2pPr>
            <a:lvl3pPr>
              <a:defRPr lang="nl-NL" smtClean="0"/>
            </a:lvl3pPr>
            <a:lvl4pPr>
              <a:defRPr lang="nl-NL" smtClean="0"/>
            </a:lvl4pPr>
            <a:lvl5pPr>
              <a:defRPr lang="nl-NL"/>
            </a:lvl5pPr>
          </a:lstStyle>
          <a:p>
            <a:pPr marL="0" lvl="0" indent="0">
              <a:buNone/>
            </a:pPr>
            <a:r>
              <a:rPr lang="nl-NL" dirty="0"/>
              <a:t>[Telefoon]</a:t>
            </a:r>
          </a:p>
        </p:txBody>
      </p:sp>
      <p:sp>
        <p:nvSpPr>
          <p:cNvPr id="19" name="Tekstvak 18">
            <a:extLst>
              <a:ext uri="{FF2B5EF4-FFF2-40B4-BE49-F238E27FC236}">
                <a16:creationId xmlns:a16="http://schemas.microsoft.com/office/drawing/2014/main" id="{1D46AB79-C56F-6ABA-E57F-AD5B98CD4821}"/>
              </a:ext>
            </a:extLst>
          </p:cNvPr>
          <p:cNvSpPr txBox="1"/>
          <p:nvPr userDrawn="1"/>
        </p:nvSpPr>
        <p:spPr>
          <a:xfrm>
            <a:off x="6245906" y="3358234"/>
            <a:ext cx="1059824" cy="832582"/>
          </a:xfrm>
          <a:prstGeom prst="rect">
            <a:avLst/>
          </a:prstGeom>
          <a:noFill/>
        </p:spPr>
        <p:txBody>
          <a:bodyPr wrap="none" lIns="72000" tIns="72000" rIns="72000" bIns="72000" anchor="ctr" anchorCtr="0">
            <a:spAutoFit/>
          </a:bodyPr>
          <a:lstStyle/>
          <a:p>
            <a:pPr marL="0" lvl="0" indent="0">
              <a:lnSpc>
                <a:spcPct val="130000"/>
              </a:lnSpc>
              <a:buNone/>
            </a:pPr>
            <a:r>
              <a:rPr lang="nl-NL" b="1" dirty="0">
                <a:solidFill>
                  <a:schemeClr val="bg1"/>
                </a:solidFill>
              </a:rPr>
              <a:t>E-mail:</a:t>
            </a:r>
          </a:p>
          <a:p>
            <a:pPr marL="0" lvl="0" indent="0">
              <a:lnSpc>
                <a:spcPct val="130000"/>
              </a:lnSpc>
              <a:buNone/>
            </a:pPr>
            <a:r>
              <a:rPr lang="nl-NL" b="1" dirty="0">
                <a:solidFill>
                  <a:schemeClr val="bg1"/>
                </a:solidFill>
              </a:rPr>
              <a:t>Telefoon:</a:t>
            </a:r>
          </a:p>
        </p:txBody>
      </p:sp>
    </p:spTree>
    <p:extLst>
      <p:ext uri="{BB962C8B-B14F-4D97-AF65-F5344CB8AC3E}">
        <p14:creationId xmlns:p14="http://schemas.microsoft.com/office/powerpoint/2010/main" val="374759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foto donk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16FAB6D7-3EC7-B29F-1BB0-AFCC4A37A493}"/>
              </a:ext>
            </a:extLst>
          </p:cNvPr>
          <p:cNvSpPr/>
          <p:nvPr userDrawn="1"/>
        </p:nvSpPr>
        <p:spPr>
          <a:xfrm>
            <a:off x="0" y="0"/>
            <a:ext cx="12192000" cy="6858000"/>
          </a:xfrm>
          <a:prstGeom prst="rect">
            <a:avLst/>
          </a:pr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A9B5A378-D087-E905-A9CD-E41FF608F580}"/>
              </a:ext>
            </a:extLst>
          </p:cNvPr>
          <p:cNvSpPr>
            <a:spLocks noGrp="1"/>
          </p:cNvSpPr>
          <p:nvPr>
            <p:ph type="ctrTitle"/>
          </p:nvPr>
        </p:nvSpPr>
        <p:spPr>
          <a:xfrm>
            <a:off x="5877012" y="423332"/>
            <a:ext cx="5976321" cy="2002965"/>
          </a:xfrm>
        </p:spPr>
        <p:txBody>
          <a:bodyPr anchor="b">
            <a:normAutofit/>
          </a:bodyPr>
          <a:lstStyle>
            <a:lvl1pPr algn="l">
              <a:defRPr sz="4800">
                <a:solidFill>
                  <a:schemeClr val="bg1"/>
                </a:solidFill>
                <a:effectLst>
                  <a:outerShdw blurRad="38100" dist="38100" dir="2700000" algn="tl">
                    <a:srgbClr val="000000">
                      <a:alpha val="43137"/>
                    </a:srgbClr>
                  </a:outerShdw>
                </a:effectLst>
              </a:defRPr>
            </a:lvl1pPr>
          </a:lstStyle>
          <a:p>
            <a:r>
              <a:rPr lang="en-US"/>
              <a:t>Click to edit Master title style</a:t>
            </a:r>
            <a:endParaRPr lang="nl-NL" dirty="0"/>
          </a:p>
        </p:txBody>
      </p:sp>
      <p:sp>
        <p:nvSpPr>
          <p:cNvPr id="3" name="Ondertitel 2">
            <a:extLst>
              <a:ext uri="{FF2B5EF4-FFF2-40B4-BE49-F238E27FC236}">
                <a16:creationId xmlns:a16="http://schemas.microsoft.com/office/drawing/2014/main" id="{74457518-AC06-A099-9F3C-A25877688B6B}"/>
              </a:ext>
            </a:extLst>
          </p:cNvPr>
          <p:cNvSpPr>
            <a:spLocks noGrp="1"/>
          </p:cNvSpPr>
          <p:nvPr>
            <p:ph type="subTitle" idx="1"/>
          </p:nvPr>
        </p:nvSpPr>
        <p:spPr>
          <a:xfrm>
            <a:off x="5877013" y="2518373"/>
            <a:ext cx="4826924" cy="1122074"/>
          </a:xfrm>
        </p:spPr>
        <p:txBody>
          <a:bodyPr/>
          <a:lstStyle>
            <a:lvl1pPr marL="0" indent="0" algn="l">
              <a:buNone/>
              <a:defRPr sz="24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sp>
        <p:nvSpPr>
          <p:cNvPr id="5" name="Vrije vorm: vorm 4">
            <a:extLst>
              <a:ext uri="{FF2B5EF4-FFF2-40B4-BE49-F238E27FC236}">
                <a16:creationId xmlns:a16="http://schemas.microsoft.com/office/drawing/2014/main" id="{2E3052D2-7619-D462-11E0-04B85514BCDC}"/>
              </a:ext>
            </a:extLst>
          </p:cNvPr>
          <p:cNvSpPr/>
          <p:nvPr/>
        </p:nvSpPr>
        <p:spPr>
          <a:xfrm>
            <a:off x="9308011" y="5109583"/>
            <a:ext cx="756398" cy="756645"/>
          </a:xfrm>
          <a:custGeom>
            <a:avLst/>
            <a:gdLst>
              <a:gd name="connsiteX0" fmla="*/ 586222 w 756398"/>
              <a:gd name="connsiteY0" fmla="*/ 0 h 756645"/>
              <a:gd name="connsiteX1" fmla="*/ 0 w 756398"/>
              <a:gd name="connsiteY1" fmla="*/ 586435 h 756645"/>
              <a:gd name="connsiteX2" fmla="*/ 0 w 756398"/>
              <a:gd name="connsiteY2" fmla="*/ 756646 h 756645"/>
              <a:gd name="connsiteX3" fmla="*/ 170189 w 756398"/>
              <a:gd name="connsiteY3" fmla="*/ 756646 h 756645"/>
              <a:gd name="connsiteX4" fmla="*/ 378206 w 756398"/>
              <a:gd name="connsiteY4" fmla="*/ 548566 h 756645"/>
              <a:gd name="connsiteX5" fmla="*/ 459213 w 756398"/>
              <a:gd name="connsiteY5" fmla="*/ 629614 h 756645"/>
              <a:gd name="connsiteX6" fmla="*/ 629405 w 756398"/>
              <a:gd name="connsiteY6" fmla="*/ 459372 h 756645"/>
              <a:gd name="connsiteX7" fmla="*/ 548380 w 756398"/>
              <a:gd name="connsiteY7" fmla="*/ 378324 h 756645"/>
              <a:gd name="connsiteX8" fmla="*/ 756398 w 756398"/>
              <a:gd name="connsiteY8" fmla="*/ 170241 h 756645"/>
              <a:gd name="connsiteX9" fmla="*/ 756398 w 756398"/>
              <a:gd name="connsiteY9" fmla="*/ 0 h 756645"/>
              <a:gd name="connsiteX10" fmla="*/ 586224 w 756398"/>
              <a:gd name="connsiteY10" fmla="*/ 0 h 756645"/>
              <a:gd name="connsiteX11" fmla="*/ 81008 w 756398"/>
              <a:gd name="connsiteY11" fmla="*/ 251291 h 756645"/>
              <a:gd name="connsiteX12" fmla="*/ 251197 w 756398"/>
              <a:gd name="connsiteY12" fmla="*/ 81048 h 756645"/>
              <a:gd name="connsiteX13" fmla="*/ 170189 w 756398"/>
              <a:gd name="connsiteY13" fmla="*/ 15 h 756645"/>
              <a:gd name="connsiteX14" fmla="*/ 170189 w 756398"/>
              <a:gd name="connsiteY14" fmla="*/ 0 h 756645"/>
              <a:gd name="connsiteX15" fmla="*/ 0 w 756398"/>
              <a:gd name="connsiteY15" fmla="*/ 0 h 756645"/>
              <a:gd name="connsiteX16" fmla="*/ 0 w 756398"/>
              <a:gd name="connsiteY16" fmla="*/ 170241 h 756645"/>
              <a:gd name="connsiteX17" fmla="*/ 81008 w 756398"/>
              <a:gd name="connsiteY17" fmla="*/ 251291 h 756645"/>
              <a:gd name="connsiteX18" fmla="*/ 756398 w 756398"/>
              <a:gd name="connsiteY18" fmla="*/ 756646 h 756645"/>
              <a:gd name="connsiteX19" fmla="*/ 756398 w 756398"/>
              <a:gd name="connsiteY19" fmla="*/ 586435 h 756645"/>
              <a:gd name="connsiteX20" fmla="*/ 586252 w 756398"/>
              <a:gd name="connsiteY20" fmla="*/ 756646 h 756645"/>
              <a:gd name="connsiteX21" fmla="*/ 756398 w 756398"/>
              <a:gd name="connsiteY21" fmla="*/ 756646 h 75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6398" h="756645">
                <a:moveTo>
                  <a:pt x="586222" y="0"/>
                </a:moveTo>
                <a:lnTo>
                  <a:pt x="0" y="586435"/>
                </a:lnTo>
                <a:lnTo>
                  <a:pt x="0" y="756646"/>
                </a:lnTo>
                <a:lnTo>
                  <a:pt x="170189" y="756646"/>
                </a:lnTo>
                <a:lnTo>
                  <a:pt x="378206" y="548566"/>
                </a:lnTo>
                <a:lnTo>
                  <a:pt x="459213" y="629614"/>
                </a:lnTo>
                <a:lnTo>
                  <a:pt x="629405" y="459372"/>
                </a:lnTo>
                <a:lnTo>
                  <a:pt x="548380" y="378324"/>
                </a:lnTo>
                <a:lnTo>
                  <a:pt x="756398" y="170241"/>
                </a:lnTo>
                <a:lnTo>
                  <a:pt x="756398" y="0"/>
                </a:lnTo>
                <a:lnTo>
                  <a:pt x="586224" y="0"/>
                </a:lnTo>
                <a:close/>
                <a:moveTo>
                  <a:pt x="81008" y="251291"/>
                </a:moveTo>
                <a:lnTo>
                  <a:pt x="251197" y="81048"/>
                </a:lnTo>
                <a:lnTo>
                  <a:pt x="170189" y="15"/>
                </a:lnTo>
                <a:lnTo>
                  <a:pt x="170189" y="0"/>
                </a:lnTo>
                <a:lnTo>
                  <a:pt x="0" y="0"/>
                </a:lnTo>
                <a:lnTo>
                  <a:pt x="0" y="170241"/>
                </a:lnTo>
                <a:lnTo>
                  <a:pt x="81008" y="251291"/>
                </a:lnTo>
                <a:close/>
                <a:moveTo>
                  <a:pt x="756398" y="756646"/>
                </a:moveTo>
                <a:lnTo>
                  <a:pt x="756398" y="586435"/>
                </a:lnTo>
                <a:lnTo>
                  <a:pt x="586252" y="756646"/>
                </a:lnTo>
                <a:lnTo>
                  <a:pt x="756398" y="756646"/>
                </a:lnTo>
                <a:close/>
              </a:path>
            </a:pathLst>
          </a:custGeom>
          <a:solidFill>
            <a:srgbClr val="97BE0D"/>
          </a:solidFill>
          <a:ln w="14994"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2290EBA2-8E2D-6DE4-0054-29203AF1659C}"/>
              </a:ext>
            </a:extLst>
          </p:cNvPr>
          <p:cNvSpPr/>
          <p:nvPr/>
        </p:nvSpPr>
        <p:spPr>
          <a:xfrm>
            <a:off x="10820794" y="5109590"/>
            <a:ext cx="756412" cy="756647"/>
          </a:xfrm>
          <a:custGeom>
            <a:avLst/>
            <a:gdLst>
              <a:gd name="connsiteX0" fmla="*/ 0 w 756412"/>
              <a:gd name="connsiteY0" fmla="*/ 0 h 756647"/>
              <a:gd name="connsiteX1" fmla="*/ 0 w 756412"/>
              <a:gd name="connsiteY1" fmla="*/ 0 h 756647"/>
              <a:gd name="connsiteX2" fmla="*/ 586223 w 756412"/>
              <a:gd name="connsiteY2" fmla="*/ 0 h 756647"/>
              <a:gd name="connsiteX3" fmla="*/ 0 w 756412"/>
              <a:gd name="connsiteY3" fmla="*/ 586435 h 756647"/>
              <a:gd name="connsiteX4" fmla="*/ 0 w 756412"/>
              <a:gd name="connsiteY4" fmla="*/ 756647 h 756647"/>
              <a:gd name="connsiteX5" fmla="*/ 170190 w 756412"/>
              <a:gd name="connsiteY5" fmla="*/ 756647 h 756647"/>
              <a:gd name="connsiteX6" fmla="*/ 463309 w 756412"/>
              <a:gd name="connsiteY6" fmla="*/ 463438 h 756647"/>
              <a:gd name="connsiteX7" fmla="*/ 756398 w 756412"/>
              <a:gd name="connsiteY7" fmla="*/ 756647 h 756647"/>
              <a:gd name="connsiteX8" fmla="*/ 756413 w 756412"/>
              <a:gd name="connsiteY8" fmla="*/ 756647 h 756647"/>
              <a:gd name="connsiteX9" fmla="*/ 756413 w 756412"/>
              <a:gd name="connsiteY9" fmla="*/ 0 h 756647"/>
              <a:gd name="connsiteX10" fmla="*/ 586223 w 756412"/>
              <a:gd name="connsiteY10" fmla="*/ 0 h 756647"/>
              <a:gd name="connsiteX11" fmla="*/ 332220 w 756412"/>
              <a:gd name="connsiteY11" fmla="*/ 0 h 756647"/>
              <a:gd name="connsiteX12" fmla="*/ 15 w 756412"/>
              <a:gd name="connsiteY12" fmla="*/ 0 h 756647"/>
              <a:gd name="connsiteX13" fmla="*/ 166125 w 756412"/>
              <a:gd name="connsiteY13" fmla="*/ 166162 h 756647"/>
              <a:gd name="connsiteX14" fmla="*/ 332220 w 756412"/>
              <a:gd name="connsiteY14" fmla="*/ 0 h 7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412" h="756647">
                <a:moveTo>
                  <a:pt x="0" y="0"/>
                </a:moveTo>
                <a:lnTo>
                  <a:pt x="0" y="0"/>
                </a:lnTo>
                <a:close/>
                <a:moveTo>
                  <a:pt x="586223" y="0"/>
                </a:moveTo>
                <a:lnTo>
                  <a:pt x="0" y="586435"/>
                </a:lnTo>
                <a:lnTo>
                  <a:pt x="0" y="756647"/>
                </a:lnTo>
                <a:lnTo>
                  <a:pt x="170190" y="756647"/>
                </a:lnTo>
                <a:lnTo>
                  <a:pt x="463309" y="463438"/>
                </a:lnTo>
                <a:lnTo>
                  <a:pt x="756398" y="756647"/>
                </a:lnTo>
                <a:lnTo>
                  <a:pt x="756413" y="756647"/>
                </a:lnTo>
                <a:lnTo>
                  <a:pt x="756413" y="0"/>
                </a:lnTo>
                <a:lnTo>
                  <a:pt x="586223" y="0"/>
                </a:lnTo>
                <a:close/>
                <a:moveTo>
                  <a:pt x="332220" y="0"/>
                </a:moveTo>
                <a:lnTo>
                  <a:pt x="15" y="0"/>
                </a:lnTo>
                <a:lnTo>
                  <a:pt x="166125" y="166162"/>
                </a:lnTo>
                <a:lnTo>
                  <a:pt x="332220" y="0"/>
                </a:lnTo>
                <a:close/>
              </a:path>
            </a:pathLst>
          </a:custGeom>
          <a:solidFill>
            <a:srgbClr val="0086C5"/>
          </a:solidFill>
          <a:ln w="14994" cap="flat">
            <a:noFill/>
            <a:prstDash val="solid"/>
            <a:miter/>
          </a:ln>
        </p:spPr>
        <p:txBody>
          <a:bodyPr rtlCol="0" anchor="ctr"/>
          <a:lstStyle/>
          <a:p>
            <a:endParaRPr lang="nl-NL"/>
          </a:p>
        </p:txBody>
      </p:sp>
      <p:sp>
        <p:nvSpPr>
          <p:cNvPr id="8" name="Vrije vorm: vorm 7">
            <a:extLst>
              <a:ext uri="{FF2B5EF4-FFF2-40B4-BE49-F238E27FC236}">
                <a16:creationId xmlns:a16="http://schemas.microsoft.com/office/drawing/2014/main" id="{DF62DE58-EDBC-170B-6165-304CC012C3C0}"/>
              </a:ext>
            </a:extLst>
          </p:cNvPr>
          <p:cNvSpPr/>
          <p:nvPr/>
        </p:nvSpPr>
        <p:spPr>
          <a:xfrm>
            <a:off x="9290892" y="6026252"/>
            <a:ext cx="198536" cy="245754"/>
          </a:xfrm>
          <a:custGeom>
            <a:avLst/>
            <a:gdLst>
              <a:gd name="connsiteX0" fmla="*/ 103821 w 198536"/>
              <a:gd name="connsiteY0" fmla="*/ 245754 h 245754"/>
              <a:gd name="connsiteX1" fmla="*/ 0 w 198536"/>
              <a:gd name="connsiteY1" fmla="*/ 127423 h 245754"/>
              <a:gd name="connsiteX2" fmla="*/ 112100 w 198536"/>
              <a:gd name="connsiteY2" fmla="*/ 0 h 245754"/>
              <a:gd name="connsiteX3" fmla="*/ 193572 w 198536"/>
              <a:gd name="connsiteY3" fmla="*/ 34748 h 245754"/>
              <a:gd name="connsiteX4" fmla="*/ 174136 w 198536"/>
              <a:gd name="connsiteY4" fmla="*/ 59158 h 245754"/>
              <a:gd name="connsiteX5" fmla="*/ 119540 w 198536"/>
              <a:gd name="connsiteY5" fmla="*/ 43030 h 245754"/>
              <a:gd name="connsiteX6" fmla="*/ 56260 w 198536"/>
              <a:gd name="connsiteY6" fmla="*/ 119561 h 245754"/>
              <a:gd name="connsiteX7" fmla="*/ 112505 w 198536"/>
              <a:gd name="connsiteY7" fmla="*/ 202740 h 245754"/>
              <a:gd name="connsiteX8" fmla="*/ 144768 w 198536"/>
              <a:gd name="connsiteY8" fmla="*/ 194458 h 245754"/>
              <a:gd name="connsiteX9" fmla="*/ 144768 w 198536"/>
              <a:gd name="connsiteY9" fmla="*/ 140251 h 245754"/>
              <a:gd name="connsiteX10" fmla="*/ 111260 w 198536"/>
              <a:gd name="connsiteY10" fmla="*/ 140251 h 245754"/>
              <a:gd name="connsiteX11" fmla="*/ 111260 w 198536"/>
              <a:gd name="connsiteY11" fmla="*/ 104678 h 245754"/>
              <a:gd name="connsiteX12" fmla="*/ 198537 w 198536"/>
              <a:gd name="connsiteY12" fmla="*/ 104678 h 245754"/>
              <a:gd name="connsiteX13" fmla="*/ 198537 w 198536"/>
              <a:gd name="connsiteY13" fmla="*/ 213902 h 245754"/>
              <a:gd name="connsiteX14" fmla="*/ 103821 w 198536"/>
              <a:gd name="connsiteY14" fmla="*/ 245754 h 24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36" h="245754">
                <a:moveTo>
                  <a:pt x="103821" y="245754"/>
                </a:moveTo>
                <a:cubicBezTo>
                  <a:pt x="34752" y="245754"/>
                  <a:pt x="0" y="210166"/>
                  <a:pt x="0" y="127423"/>
                </a:cubicBezTo>
                <a:cubicBezTo>
                  <a:pt x="0" y="39309"/>
                  <a:pt x="50471" y="0"/>
                  <a:pt x="112100" y="0"/>
                </a:cubicBezTo>
                <a:cubicBezTo>
                  <a:pt x="147256" y="0"/>
                  <a:pt x="173714" y="14058"/>
                  <a:pt x="193572" y="34748"/>
                </a:cubicBezTo>
                <a:lnTo>
                  <a:pt x="174136" y="59158"/>
                </a:lnTo>
                <a:cubicBezTo>
                  <a:pt x="156767" y="49226"/>
                  <a:pt x="137734" y="43030"/>
                  <a:pt x="119540" y="43030"/>
                </a:cubicBezTo>
                <a:cubicBezTo>
                  <a:pt x="82313" y="43030"/>
                  <a:pt x="56260" y="70335"/>
                  <a:pt x="56260" y="119561"/>
                </a:cubicBezTo>
                <a:cubicBezTo>
                  <a:pt x="56260" y="184121"/>
                  <a:pt x="80663" y="202740"/>
                  <a:pt x="112505" y="202740"/>
                </a:cubicBezTo>
                <a:cubicBezTo>
                  <a:pt x="126574" y="202740"/>
                  <a:pt x="138152" y="199004"/>
                  <a:pt x="144768" y="194458"/>
                </a:cubicBezTo>
                <a:lnTo>
                  <a:pt x="144768" y="140251"/>
                </a:lnTo>
                <a:lnTo>
                  <a:pt x="111260" y="140251"/>
                </a:lnTo>
                <a:lnTo>
                  <a:pt x="111260" y="104678"/>
                </a:lnTo>
                <a:lnTo>
                  <a:pt x="198537" y="104678"/>
                </a:lnTo>
                <a:lnTo>
                  <a:pt x="198537" y="213902"/>
                </a:lnTo>
                <a:cubicBezTo>
                  <a:pt x="173714" y="234172"/>
                  <a:pt x="140629" y="245754"/>
                  <a:pt x="103821" y="245754"/>
                </a:cubicBezTo>
              </a:path>
            </a:pathLst>
          </a:custGeom>
          <a:solidFill>
            <a:srgbClr val="97BE0D"/>
          </a:solidFill>
          <a:ln w="14994" cap="flat">
            <a:noFill/>
            <a:prstDash val="solid"/>
            <a:miter/>
          </a:ln>
        </p:spPr>
        <p:txBody>
          <a:bodyPr rtlCol="0" anchor="ctr"/>
          <a:lstStyle/>
          <a:p>
            <a:endParaRPr lang="nl-NL"/>
          </a:p>
        </p:txBody>
      </p:sp>
      <p:sp>
        <p:nvSpPr>
          <p:cNvPr id="10" name="Vrije vorm: vorm 9">
            <a:extLst>
              <a:ext uri="{FF2B5EF4-FFF2-40B4-BE49-F238E27FC236}">
                <a16:creationId xmlns:a16="http://schemas.microsoft.com/office/drawing/2014/main" id="{074A652D-0EA5-F295-D355-4AC8A19B1DDA}"/>
              </a:ext>
            </a:extLst>
          </p:cNvPr>
          <p:cNvSpPr/>
          <p:nvPr/>
        </p:nvSpPr>
        <p:spPr>
          <a:xfrm>
            <a:off x="9569248" y="6030807"/>
            <a:ext cx="148065" cy="236645"/>
          </a:xfrm>
          <a:custGeom>
            <a:avLst/>
            <a:gdLst>
              <a:gd name="connsiteX0" fmla="*/ 0 w 148065"/>
              <a:gd name="connsiteY0" fmla="*/ 236646 h 236645"/>
              <a:gd name="connsiteX1" fmla="*/ 0 w 148065"/>
              <a:gd name="connsiteY1" fmla="*/ 0 h 236645"/>
              <a:gd name="connsiteX2" fmla="*/ 146415 w 148065"/>
              <a:gd name="connsiteY2" fmla="*/ 0 h 236645"/>
              <a:gd name="connsiteX3" fmla="*/ 146415 w 148065"/>
              <a:gd name="connsiteY3" fmla="*/ 42204 h 236645"/>
              <a:gd name="connsiteX4" fmla="*/ 55014 w 148065"/>
              <a:gd name="connsiteY4" fmla="*/ 42204 h 236645"/>
              <a:gd name="connsiteX5" fmla="*/ 55014 w 148065"/>
              <a:gd name="connsiteY5" fmla="*/ 96395 h 236645"/>
              <a:gd name="connsiteX6" fmla="*/ 131522 w 148065"/>
              <a:gd name="connsiteY6" fmla="*/ 96395 h 236645"/>
              <a:gd name="connsiteX7" fmla="*/ 131522 w 148065"/>
              <a:gd name="connsiteY7" fmla="*/ 136110 h 236645"/>
              <a:gd name="connsiteX8" fmla="*/ 55014 w 148065"/>
              <a:gd name="connsiteY8" fmla="*/ 136110 h 236645"/>
              <a:gd name="connsiteX9" fmla="*/ 55014 w 148065"/>
              <a:gd name="connsiteY9" fmla="*/ 193618 h 236645"/>
              <a:gd name="connsiteX10" fmla="*/ 148065 w 148065"/>
              <a:gd name="connsiteY10" fmla="*/ 193618 h 236645"/>
              <a:gd name="connsiteX11" fmla="*/ 148065 w 148065"/>
              <a:gd name="connsiteY11" fmla="*/ 236646 h 236645"/>
              <a:gd name="connsiteX12" fmla="*/ 0 w 148065"/>
              <a:gd name="connsiteY12"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065" h="236645">
                <a:moveTo>
                  <a:pt x="0" y="236646"/>
                </a:moveTo>
                <a:lnTo>
                  <a:pt x="0" y="0"/>
                </a:lnTo>
                <a:lnTo>
                  <a:pt x="146415" y="0"/>
                </a:lnTo>
                <a:lnTo>
                  <a:pt x="146415" y="42204"/>
                </a:lnTo>
                <a:lnTo>
                  <a:pt x="55014" y="42204"/>
                </a:lnTo>
                <a:lnTo>
                  <a:pt x="55014" y="96395"/>
                </a:lnTo>
                <a:lnTo>
                  <a:pt x="131522" y="96395"/>
                </a:lnTo>
                <a:lnTo>
                  <a:pt x="131522" y="136110"/>
                </a:lnTo>
                <a:lnTo>
                  <a:pt x="55014" y="136110"/>
                </a:lnTo>
                <a:lnTo>
                  <a:pt x="55014" y="193618"/>
                </a:lnTo>
                <a:lnTo>
                  <a:pt x="148065" y="193618"/>
                </a:lnTo>
                <a:lnTo>
                  <a:pt x="148065" y="236646"/>
                </a:lnTo>
                <a:lnTo>
                  <a:pt x="0" y="236646"/>
                </a:lnTo>
                <a:close/>
              </a:path>
            </a:pathLst>
          </a:custGeom>
          <a:solidFill>
            <a:srgbClr val="97BE0D"/>
          </a:solidFill>
          <a:ln w="14994" cap="flat">
            <a:noFill/>
            <a:prstDash val="solid"/>
            <a:miter/>
          </a:ln>
        </p:spPr>
        <p:txBody>
          <a:bodyPr rtlCol="0" anchor="ctr"/>
          <a:lstStyle/>
          <a:p>
            <a:endParaRPr lang="nl-NL"/>
          </a:p>
        </p:txBody>
      </p:sp>
      <p:sp>
        <p:nvSpPr>
          <p:cNvPr id="14" name="Vrije vorm: vorm 13">
            <a:extLst>
              <a:ext uri="{FF2B5EF4-FFF2-40B4-BE49-F238E27FC236}">
                <a16:creationId xmlns:a16="http://schemas.microsoft.com/office/drawing/2014/main" id="{5FAEC22B-27B5-0C44-848E-174383106CF4}"/>
              </a:ext>
            </a:extLst>
          </p:cNvPr>
          <p:cNvSpPr/>
          <p:nvPr/>
        </p:nvSpPr>
        <p:spPr>
          <a:xfrm>
            <a:off x="9771094" y="6026246"/>
            <a:ext cx="232029" cy="245754"/>
          </a:xfrm>
          <a:custGeom>
            <a:avLst/>
            <a:gdLst>
              <a:gd name="connsiteX0" fmla="*/ 112925 w 232029"/>
              <a:gd name="connsiteY0" fmla="*/ 245754 h 245754"/>
              <a:gd name="connsiteX1" fmla="*/ 0 w 232029"/>
              <a:gd name="connsiteY1" fmla="*/ 125773 h 245754"/>
              <a:gd name="connsiteX2" fmla="*/ 119119 w 232029"/>
              <a:gd name="connsiteY2" fmla="*/ 0 h 245754"/>
              <a:gd name="connsiteX3" fmla="*/ 232029 w 232029"/>
              <a:gd name="connsiteY3" fmla="*/ 117911 h 245754"/>
              <a:gd name="connsiteX4" fmla="*/ 112925 w 232029"/>
              <a:gd name="connsiteY4" fmla="*/ 245754 h 245754"/>
              <a:gd name="connsiteX5" fmla="*/ 114155 w 232029"/>
              <a:gd name="connsiteY5" fmla="*/ 42204 h 245754"/>
              <a:gd name="connsiteX6" fmla="*/ 58315 w 232029"/>
              <a:gd name="connsiteY6" fmla="*/ 118331 h 245754"/>
              <a:gd name="connsiteX7" fmla="*/ 117050 w 232029"/>
              <a:gd name="connsiteY7" fmla="*/ 203145 h 245754"/>
              <a:gd name="connsiteX8" fmla="*/ 173714 w 232029"/>
              <a:gd name="connsiteY8" fmla="*/ 125368 h 245754"/>
              <a:gd name="connsiteX9" fmla="*/ 114155 w 232029"/>
              <a:gd name="connsiteY9" fmla="*/ 42204 h 24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29" h="245754">
                <a:moveTo>
                  <a:pt x="112925" y="245754"/>
                </a:moveTo>
                <a:cubicBezTo>
                  <a:pt x="42191" y="245754"/>
                  <a:pt x="0" y="215148"/>
                  <a:pt x="0" y="125773"/>
                </a:cubicBezTo>
                <a:cubicBezTo>
                  <a:pt x="0" y="39309"/>
                  <a:pt x="49226" y="0"/>
                  <a:pt x="119119" y="0"/>
                </a:cubicBezTo>
                <a:cubicBezTo>
                  <a:pt x="191083" y="0"/>
                  <a:pt x="232029" y="33097"/>
                  <a:pt x="232029" y="117911"/>
                </a:cubicBezTo>
                <a:cubicBezTo>
                  <a:pt x="232029" y="212252"/>
                  <a:pt x="177434" y="245754"/>
                  <a:pt x="112925" y="245754"/>
                </a:cubicBezTo>
                <a:moveTo>
                  <a:pt x="114155" y="42204"/>
                </a:moveTo>
                <a:cubicBezTo>
                  <a:pt x="81893" y="42204"/>
                  <a:pt x="58315" y="62894"/>
                  <a:pt x="58315" y="118331"/>
                </a:cubicBezTo>
                <a:cubicBezTo>
                  <a:pt x="58315" y="182050"/>
                  <a:pt x="79823" y="203145"/>
                  <a:pt x="117050" y="203145"/>
                </a:cubicBezTo>
                <a:cubicBezTo>
                  <a:pt x="150137" y="203145"/>
                  <a:pt x="173714" y="182455"/>
                  <a:pt x="173714" y="125368"/>
                </a:cubicBezTo>
                <a:cubicBezTo>
                  <a:pt x="173714" y="64139"/>
                  <a:pt x="152206" y="42204"/>
                  <a:pt x="114155" y="42204"/>
                </a:cubicBezTo>
              </a:path>
            </a:pathLst>
          </a:custGeom>
          <a:solidFill>
            <a:srgbClr val="97BE0D"/>
          </a:solidFill>
          <a:ln w="14994"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FFA13B9D-AF5C-670C-1F19-ED37017F557C}"/>
              </a:ext>
            </a:extLst>
          </p:cNvPr>
          <p:cNvSpPr/>
          <p:nvPr/>
        </p:nvSpPr>
        <p:spPr>
          <a:xfrm>
            <a:off x="10072376" y="6030807"/>
            <a:ext cx="209696" cy="236645"/>
          </a:xfrm>
          <a:custGeom>
            <a:avLst/>
            <a:gdLst>
              <a:gd name="connsiteX0" fmla="*/ 150962 w 209696"/>
              <a:gd name="connsiteY0" fmla="*/ 236646 h 236645"/>
              <a:gd name="connsiteX1" fmla="*/ 45911 w 209696"/>
              <a:gd name="connsiteY1" fmla="*/ 69915 h 236645"/>
              <a:gd name="connsiteX2" fmla="*/ 45911 w 209696"/>
              <a:gd name="connsiteY2" fmla="*/ 236646 h 236645"/>
              <a:gd name="connsiteX3" fmla="*/ 0 w 209696"/>
              <a:gd name="connsiteY3" fmla="*/ 236646 h 236645"/>
              <a:gd name="connsiteX4" fmla="*/ 0 w 209696"/>
              <a:gd name="connsiteY4" fmla="*/ 0 h 236645"/>
              <a:gd name="connsiteX5" fmla="*/ 68649 w 209696"/>
              <a:gd name="connsiteY5" fmla="*/ 0 h 236645"/>
              <a:gd name="connsiteX6" fmla="*/ 164190 w 209696"/>
              <a:gd name="connsiteY6" fmla="*/ 146042 h 236645"/>
              <a:gd name="connsiteX7" fmla="*/ 164190 w 209696"/>
              <a:gd name="connsiteY7" fmla="*/ 0 h 236645"/>
              <a:gd name="connsiteX8" fmla="*/ 209696 w 209696"/>
              <a:gd name="connsiteY8" fmla="*/ 0 h 236645"/>
              <a:gd name="connsiteX9" fmla="*/ 209696 w 209696"/>
              <a:gd name="connsiteY9" fmla="*/ 236646 h 236645"/>
              <a:gd name="connsiteX10" fmla="*/ 150962 w 209696"/>
              <a:gd name="connsiteY10"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96" h="236645">
                <a:moveTo>
                  <a:pt x="150962" y="236646"/>
                </a:moveTo>
                <a:lnTo>
                  <a:pt x="45911" y="69915"/>
                </a:lnTo>
                <a:lnTo>
                  <a:pt x="45911" y="236646"/>
                </a:lnTo>
                <a:lnTo>
                  <a:pt x="0" y="236646"/>
                </a:lnTo>
                <a:lnTo>
                  <a:pt x="0" y="0"/>
                </a:lnTo>
                <a:lnTo>
                  <a:pt x="68649" y="0"/>
                </a:lnTo>
                <a:lnTo>
                  <a:pt x="164190" y="146042"/>
                </a:lnTo>
                <a:lnTo>
                  <a:pt x="164190" y="0"/>
                </a:lnTo>
                <a:lnTo>
                  <a:pt x="209696" y="0"/>
                </a:lnTo>
                <a:lnTo>
                  <a:pt x="209696" y="236646"/>
                </a:lnTo>
                <a:lnTo>
                  <a:pt x="150962" y="236646"/>
                </a:lnTo>
                <a:close/>
              </a:path>
            </a:pathLst>
          </a:custGeom>
          <a:solidFill>
            <a:schemeClr val="bg1"/>
          </a:solidFill>
          <a:ln w="14994"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B7E54905-3714-2A5F-7274-5F3435008768}"/>
              </a:ext>
            </a:extLst>
          </p:cNvPr>
          <p:cNvSpPr/>
          <p:nvPr/>
        </p:nvSpPr>
        <p:spPr>
          <a:xfrm>
            <a:off x="10370159" y="6026246"/>
            <a:ext cx="232029" cy="245754"/>
          </a:xfrm>
          <a:custGeom>
            <a:avLst/>
            <a:gdLst>
              <a:gd name="connsiteX0" fmla="*/ 112910 w 232029"/>
              <a:gd name="connsiteY0" fmla="*/ 245754 h 245754"/>
              <a:gd name="connsiteX1" fmla="*/ 0 w 232029"/>
              <a:gd name="connsiteY1" fmla="*/ 125773 h 245754"/>
              <a:gd name="connsiteX2" fmla="*/ 119119 w 232029"/>
              <a:gd name="connsiteY2" fmla="*/ 0 h 245754"/>
              <a:gd name="connsiteX3" fmla="*/ 232029 w 232029"/>
              <a:gd name="connsiteY3" fmla="*/ 117911 h 245754"/>
              <a:gd name="connsiteX4" fmla="*/ 112910 w 232029"/>
              <a:gd name="connsiteY4" fmla="*/ 245754 h 245754"/>
              <a:gd name="connsiteX5" fmla="*/ 114155 w 232029"/>
              <a:gd name="connsiteY5" fmla="*/ 42204 h 245754"/>
              <a:gd name="connsiteX6" fmla="*/ 58330 w 232029"/>
              <a:gd name="connsiteY6" fmla="*/ 118331 h 245754"/>
              <a:gd name="connsiteX7" fmla="*/ 117050 w 232029"/>
              <a:gd name="connsiteY7" fmla="*/ 203145 h 245754"/>
              <a:gd name="connsiteX8" fmla="*/ 173715 w 232029"/>
              <a:gd name="connsiteY8" fmla="*/ 125368 h 245754"/>
              <a:gd name="connsiteX9" fmla="*/ 114155 w 232029"/>
              <a:gd name="connsiteY9" fmla="*/ 42204 h 24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29" h="245754">
                <a:moveTo>
                  <a:pt x="112910" y="245754"/>
                </a:moveTo>
                <a:cubicBezTo>
                  <a:pt x="42191" y="245754"/>
                  <a:pt x="0" y="215148"/>
                  <a:pt x="0" y="125773"/>
                </a:cubicBezTo>
                <a:cubicBezTo>
                  <a:pt x="0" y="39309"/>
                  <a:pt x="49226" y="0"/>
                  <a:pt x="119119" y="0"/>
                </a:cubicBezTo>
                <a:cubicBezTo>
                  <a:pt x="191083" y="0"/>
                  <a:pt x="232029" y="33097"/>
                  <a:pt x="232029" y="117911"/>
                </a:cubicBezTo>
                <a:cubicBezTo>
                  <a:pt x="232029" y="212252"/>
                  <a:pt x="177434" y="245754"/>
                  <a:pt x="112910" y="245754"/>
                </a:cubicBezTo>
                <a:moveTo>
                  <a:pt x="114155" y="42204"/>
                </a:moveTo>
                <a:cubicBezTo>
                  <a:pt x="81893" y="42204"/>
                  <a:pt x="58330" y="62894"/>
                  <a:pt x="58330" y="118331"/>
                </a:cubicBezTo>
                <a:cubicBezTo>
                  <a:pt x="58330" y="182050"/>
                  <a:pt x="79823" y="203145"/>
                  <a:pt x="117050" y="203145"/>
                </a:cubicBezTo>
                <a:cubicBezTo>
                  <a:pt x="150152" y="203145"/>
                  <a:pt x="173715" y="182455"/>
                  <a:pt x="173715" y="125368"/>
                </a:cubicBezTo>
                <a:cubicBezTo>
                  <a:pt x="173715" y="64139"/>
                  <a:pt x="152206" y="42204"/>
                  <a:pt x="114155" y="42204"/>
                </a:cubicBezTo>
              </a:path>
            </a:pathLst>
          </a:custGeom>
          <a:solidFill>
            <a:schemeClr val="bg1"/>
          </a:solidFill>
          <a:ln w="14994" cap="flat">
            <a:noFill/>
            <a:prstDash val="solid"/>
            <a:miter/>
          </a:ln>
        </p:spPr>
        <p:txBody>
          <a:bodyPr rtlCol="0" anchor="ctr"/>
          <a:lstStyle/>
          <a:p>
            <a:endParaRPr lang="nl-NL"/>
          </a:p>
        </p:txBody>
      </p:sp>
      <p:sp>
        <p:nvSpPr>
          <p:cNvPr id="21" name="Vrije vorm: vorm 20">
            <a:extLst>
              <a:ext uri="{FF2B5EF4-FFF2-40B4-BE49-F238E27FC236}">
                <a16:creationId xmlns:a16="http://schemas.microsoft.com/office/drawing/2014/main" id="{4785C39B-D6D8-2871-966A-115AC70143AE}"/>
              </a:ext>
            </a:extLst>
          </p:cNvPr>
          <p:cNvSpPr/>
          <p:nvPr/>
        </p:nvSpPr>
        <p:spPr>
          <a:xfrm>
            <a:off x="10662602" y="6030807"/>
            <a:ext cx="220856" cy="236645"/>
          </a:xfrm>
          <a:custGeom>
            <a:avLst/>
            <a:gdLst>
              <a:gd name="connsiteX0" fmla="*/ 145579 w 220856"/>
              <a:gd name="connsiteY0" fmla="*/ 236646 h 236645"/>
              <a:gd name="connsiteX1" fmla="*/ 78158 w 220856"/>
              <a:gd name="connsiteY1" fmla="*/ 236646 h 236645"/>
              <a:gd name="connsiteX2" fmla="*/ 0 w 220856"/>
              <a:gd name="connsiteY2" fmla="*/ 0 h 236645"/>
              <a:gd name="connsiteX3" fmla="*/ 61210 w 220856"/>
              <a:gd name="connsiteY3" fmla="*/ 0 h 236645"/>
              <a:gd name="connsiteX4" fmla="*/ 116211 w 220856"/>
              <a:gd name="connsiteY4" fmla="*/ 187406 h 236645"/>
              <a:gd name="connsiteX5" fmla="*/ 116631 w 220856"/>
              <a:gd name="connsiteY5" fmla="*/ 187406 h 236645"/>
              <a:gd name="connsiteX6" fmla="*/ 166262 w 220856"/>
              <a:gd name="connsiteY6" fmla="*/ 0 h 236645"/>
              <a:gd name="connsiteX7" fmla="*/ 220857 w 220856"/>
              <a:gd name="connsiteY7" fmla="*/ 0 h 236645"/>
              <a:gd name="connsiteX8" fmla="*/ 145579 w 220856"/>
              <a:gd name="connsiteY8"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856" h="236645">
                <a:moveTo>
                  <a:pt x="145579" y="236646"/>
                </a:moveTo>
                <a:lnTo>
                  <a:pt x="78158" y="236646"/>
                </a:lnTo>
                <a:cubicBezTo>
                  <a:pt x="43421" y="155149"/>
                  <a:pt x="19830" y="79848"/>
                  <a:pt x="0" y="0"/>
                </a:cubicBezTo>
                <a:lnTo>
                  <a:pt x="61210" y="0"/>
                </a:lnTo>
                <a:cubicBezTo>
                  <a:pt x="74438" y="60808"/>
                  <a:pt x="93052" y="122457"/>
                  <a:pt x="116211" y="187406"/>
                </a:cubicBezTo>
                <a:lnTo>
                  <a:pt x="116631" y="187406"/>
                </a:lnTo>
                <a:cubicBezTo>
                  <a:pt x="138139" y="125351"/>
                  <a:pt x="153858" y="63299"/>
                  <a:pt x="166262" y="0"/>
                </a:cubicBezTo>
                <a:lnTo>
                  <a:pt x="220857" y="0"/>
                </a:lnTo>
                <a:cubicBezTo>
                  <a:pt x="203068" y="79427"/>
                  <a:pt x="178666" y="160100"/>
                  <a:pt x="145579" y="236646"/>
                </a:cubicBezTo>
              </a:path>
            </a:pathLst>
          </a:custGeom>
          <a:solidFill>
            <a:schemeClr val="bg1"/>
          </a:solidFill>
          <a:ln w="14994"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3BD1466B-D90A-B56A-D2E8-ABECC1BE9674}"/>
              </a:ext>
            </a:extLst>
          </p:cNvPr>
          <p:cNvSpPr/>
          <p:nvPr/>
        </p:nvSpPr>
        <p:spPr>
          <a:xfrm>
            <a:off x="10960372" y="6030798"/>
            <a:ext cx="210116" cy="241208"/>
          </a:xfrm>
          <a:custGeom>
            <a:avLst/>
            <a:gdLst>
              <a:gd name="connsiteX0" fmla="*/ 100926 w 210116"/>
              <a:gd name="connsiteY0" fmla="*/ 241208 h 241208"/>
              <a:gd name="connsiteX1" fmla="*/ 0 w 210116"/>
              <a:gd name="connsiteY1" fmla="*/ 148533 h 241208"/>
              <a:gd name="connsiteX2" fmla="*/ 0 w 210116"/>
              <a:gd name="connsiteY2" fmla="*/ 0 h 241208"/>
              <a:gd name="connsiteX3" fmla="*/ 55015 w 210116"/>
              <a:gd name="connsiteY3" fmla="*/ 0 h 241208"/>
              <a:gd name="connsiteX4" fmla="*/ 55015 w 210116"/>
              <a:gd name="connsiteY4" fmla="*/ 142322 h 241208"/>
              <a:gd name="connsiteX5" fmla="*/ 105471 w 210116"/>
              <a:gd name="connsiteY5" fmla="*/ 201495 h 241208"/>
              <a:gd name="connsiteX6" fmla="*/ 155941 w 210116"/>
              <a:gd name="connsiteY6" fmla="*/ 145637 h 241208"/>
              <a:gd name="connsiteX7" fmla="*/ 155941 w 210116"/>
              <a:gd name="connsiteY7" fmla="*/ 0 h 241208"/>
              <a:gd name="connsiteX8" fmla="*/ 210116 w 210116"/>
              <a:gd name="connsiteY8" fmla="*/ 0 h 241208"/>
              <a:gd name="connsiteX9" fmla="*/ 210116 w 210116"/>
              <a:gd name="connsiteY9" fmla="*/ 142322 h 241208"/>
              <a:gd name="connsiteX10" fmla="*/ 100926 w 210116"/>
              <a:gd name="connsiteY10" fmla="*/ 241208 h 2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116" h="241208">
                <a:moveTo>
                  <a:pt x="100926" y="241208"/>
                </a:moveTo>
                <a:cubicBezTo>
                  <a:pt x="35157" y="241208"/>
                  <a:pt x="0" y="213497"/>
                  <a:pt x="0" y="148533"/>
                </a:cubicBezTo>
                <a:lnTo>
                  <a:pt x="0" y="0"/>
                </a:lnTo>
                <a:lnTo>
                  <a:pt x="55015" y="0"/>
                </a:lnTo>
                <a:lnTo>
                  <a:pt x="55015" y="142322"/>
                </a:lnTo>
                <a:cubicBezTo>
                  <a:pt x="55015" y="184526"/>
                  <a:pt x="71139" y="201495"/>
                  <a:pt x="105471" y="201495"/>
                </a:cubicBezTo>
                <a:cubicBezTo>
                  <a:pt x="136908" y="201495"/>
                  <a:pt x="155941" y="186596"/>
                  <a:pt x="155941" y="145637"/>
                </a:cubicBezTo>
                <a:lnTo>
                  <a:pt x="155941" y="0"/>
                </a:lnTo>
                <a:lnTo>
                  <a:pt x="210116" y="0"/>
                </a:lnTo>
                <a:lnTo>
                  <a:pt x="210116" y="142322"/>
                </a:lnTo>
                <a:cubicBezTo>
                  <a:pt x="210116" y="212252"/>
                  <a:pt x="164625" y="241208"/>
                  <a:pt x="100926" y="241208"/>
                </a:cubicBezTo>
              </a:path>
            </a:pathLst>
          </a:custGeom>
          <a:solidFill>
            <a:schemeClr val="bg1"/>
          </a:solidFill>
          <a:ln w="14994"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03D7E4D5-3EE6-0749-BFA6-7BA5DC89CBE8}"/>
              </a:ext>
            </a:extLst>
          </p:cNvPr>
          <p:cNvSpPr/>
          <p:nvPr/>
        </p:nvSpPr>
        <p:spPr>
          <a:xfrm>
            <a:off x="11265204" y="6030807"/>
            <a:ext cx="303167" cy="236645"/>
          </a:xfrm>
          <a:custGeom>
            <a:avLst/>
            <a:gdLst>
              <a:gd name="connsiteX0" fmla="*/ 246098 w 303167"/>
              <a:gd name="connsiteY0" fmla="*/ 236646 h 236645"/>
              <a:gd name="connsiteX1" fmla="*/ 233259 w 303167"/>
              <a:gd name="connsiteY1" fmla="*/ 59158 h 236645"/>
              <a:gd name="connsiteX2" fmla="*/ 232869 w 303167"/>
              <a:gd name="connsiteY2" fmla="*/ 59158 h 236645"/>
              <a:gd name="connsiteX3" fmla="*/ 169980 w 303167"/>
              <a:gd name="connsiteY3" fmla="*/ 236646 h 236645"/>
              <a:gd name="connsiteX4" fmla="*/ 124489 w 303167"/>
              <a:gd name="connsiteY4" fmla="*/ 236646 h 236645"/>
              <a:gd name="connsiteX5" fmla="*/ 63279 w 303167"/>
              <a:gd name="connsiteY5" fmla="*/ 59578 h 236645"/>
              <a:gd name="connsiteX6" fmla="*/ 62844 w 303167"/>
              <a:gd name="connsiteY6" fmla="*/ 59578 h 236645"/>
              <a:gd name="connsiteX7" fmla="*/ 52525 w 303167"/>
              <a:gd name="connsiteY7" fmla="*/ 236646 h 236645"/>
              <a:gd name="connsiteX8" fmla="*/ 0 w 303167"/>
              <a:gd name="connsiteY8" fmla="*/ 236646 h 236645"/>
              <a:gd name="connsiteX9" fmla="*/ 22333 w 303167"/>
              <a:gd name="connsiteY9" fmla="*/ 0 h 236645"/>
              <a:gd name="connsiteX10" fmla="*/ 94717 w 303167"/>
              <a:gd name="connsiteY10" fmla="*/ 0 h 236645"/>
              <a:gd name="connsiteX11" fmla="*/ 151786 w 303167"/>
              <a:gd name="connsiteY11" fmla="*/ 158450 h 236645"/>
              <a:gd name="connsiteX12" fmla="*/ 152206 w 303167"/>
              <a:gd name="connsiteY12" fmla="*/ 158450 h 236645"/>
              <a:gd name="connsiteX13" fmla="*/ 211766 w 303167"/>
              <a:gd name="connsiteY13" fmla="*/ 0 h 236645"/>
              <a:gd name="connsiteX14" fmla="*/ 281255 w 303167"/>
              <a:gd name="connsiteY14" fmla="*/ 0 h 236645"/>
              <a:gd name="connsiteX15" fmla="*/ 303168 w 303167"/>
              <a:gd name="connsiteY15" fmla="*/ 236646 h 236645"/>
              <a:gd name="connsiteX16" fmla="*/ 246098 w 303167"/>
              <a:gd name="connsiteY16"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3167" h="236645">
                <a:moveTo>
                  <a:pt x="246098" y="236646"/>
                </a:moveTo>
                <a:cubicBezTo>
                  <a:pt x="244853" y="174173"/>
                  <a:pt x="239469" y="112540"/>
                  <a:pt x="233259" y="59158"/>
                </a:cubicBezTo>
                <a:lnTo>
                  <a:pt x="232869" y="59158"/>
                </a:lnTo>
                <a:lnTo>
                  <a:pt x="169980" y="236646"/>
                </a:lnTo>
                <a:lnTo>
                  <a:pt x="124489" y="236646"/>
                </a:lnTo>
                <a:lnTo>
                  <a:pt x="63279" y="59578"/>
                </a:lnTo>
                <a:lnTo>
                  <a:pt x="62844" y="59578"/>
                </a:lnTo>
                <a:cubicBezTo>
                  <a:pt x="57070" y="112540"/>
                  <a:pt x="53350" y="174173"/>
                  <a:pt x="52525" y="236646"/>
                </a:cubicBezTo>
                <a:lnTo>
                  <a:pt x="0" y="236646"/>
                </a:lnTo>
                <a:cubicBezTo>
                  <a:pt x="2490" y="158045"/>
                  <a:pt x="9914" y="78182"/>
                  <a:pt x="22333" y="0"/>
                </a:cubicBezTo>
                <a:lnTo>
                  <a:pt x="94717" y="0"/>
                </a:lnTo>
                <a:lnTo>
                  <a:pt x="151786" y="158450"/>
                </a:lnTo>
                <a:lnTo>
                  <a:pt x="152206" y="158450"/>
                </a:lnTo>
                <a:lnTo>
                  <a:pt x="211766" y="0"/>
                </a:lnTo>
                <a:lnTo>
                  <a:pt x="281255" y="0"/>
                </a:lnTo>
                <a:cubicBezTo>
                  <a:pt x="292009" y="78182"/>
                  <a:pt x="299433" y="158045"/>
                  <a:pt x="303168" y="236646"/>
                </a:cubicBezTo>
                <a:lnTo>
                  <a:pt x="246098" y="236646"/>
                </a:lnTo>
                <a:close/>
              </a:path>
            </a:pathLst>
          </a:custGeom>
          <a:solidFill>
            <a:schemeClr val="bg1"/>
          </a:solidFill>
          <a:ln w="14994"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38C502D0-B4B8-F48B-83A5-0356E3E50B16}"/>
              </a:ext>
            </a:extLst>
          </p:cNvPr>
          <p:cNvSpPr/>
          <p:nvPr/>
        </p:nvSpPr>
        <p:spPr>
          <a:xfrm>
            <a:off x="10064410" y="5109583"/>
            <a:ext cx="756399" cy="756645"/>
          </a:xfrm>
          <a:custGeom>
            <a:avLst/>
            <a:gdLst>
              <a:gd name="connsiteX0" fmla="*/ 586221 w 756399"/>
              <a:gd name="connsiteY0" fmla="*/ 0 h 756645"/>
              <a:gd name="connsiteX1" fmla="*/ 0 w 756399"/>
              <a:gd name="connsiteY1" fmla="*/ 586435 h 756645"/>
              <a:gd name="connsiteX2" fmla="*/ 0 w 756399"/>
              <a:gd name="connsiteY2" fmla="*/ 756646 h 756645"/>
              <a:gd name="connsiteX3" fmla="*/ 332219 w 756399"/>
              <a:gd name="connsiteY3" fmla="*/ 756646 h 756645"/>
              <a:gd name="connsiteX4" fmla="*/ 756399 w 756399"/>
              <a:gd name="connsiteY4" fmla="*/ 332323 h 756645"/>
              <a:gd name="connsiteX5" fmla="*/ 756399 w 756399"/>
              <a:gd name="connsiteY5" fmla="*/ 0 h 756645"/>
              <a:gd name="connsiteX6" fmla="*/ 586221 w 756399"/>
              <a:gd name="connsiteY6" fmla="*/ 0 h 756645"/>
              <a:gd name="connsiteX7" fmla="*/ 0 w 756399"/>
              <a:gd name="connsiteY7" fmla="*/ 0 h 756645"/>
              <a:gd name="connsiteX8" fmla="*/ 0 w 756399"/>
              <a:gd name="connsiteY8" fmla="*/ 332338 h 756645"/>
              <a:gd name="connsiteX9" fmla="*/ 332204 w 756399"/>
              <a:gd name="connsiteY9" fmla="*/ 0 h 756645"/>
              <a:gd name="connsiteX10" fmla="*/ 0 w 756399"/>
              <a:gd name="connsiteY10" fmla="*/ 0 h 756645"/>
              <a:gd name="connsiteX11" fmla="*/ 756399 w 756399"/>
              <a:gd name="connsiteY11" fmla="*/ 756646 h 756645"/>
              <a:gd name="connsiteX12" fmla="*/ 756399 w 756399"/>
              <a:gd name="connsiteY12" fmla="*/ 586435 h 756645"/>
              <a:gd name="connsiteX13" fmla="*/ 586251 w 756399"/>
              <a:gd name="connsiteY13" fmla="*/ 756646 h 756645"/>
              <a:gd name="connsiteX14" fmla="*/ 756399 w 756399"/>
              <a:gd name="connsiteY14" fmla="*/ 756646 h 75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399" h="756645">
                <a:moveTo>
                  <a:pt x="586221" y="0"/>
                </a:moveTo>
                <a:lnTo>
                  <a:pt x="0" y="586435"/>
                </a:lnTo>
                <a:lnTo>
                  <a:pt x="0" y="756646"/>
                </a:lnTo>
                <a:lnTo>
                  <a:pt x="332219" y="756646"/>
                </a:lnTo>
                <a:lnTo>
                  <a:pt x="756399" y="332323"/>
                </a:lnTo>
                <a:lnTo>
                  <a:pt x="756399" y="0"/>
                </a:lnTo>
                <a:lnTo>
                  <a:pt x="586221" y="0"/>
                </a:lnTo>
                <a:close/>
                <a:moveTo>
                  <a:pt x="0" y="0"/>
                </a:moveTo>
                <a:lnTo>
                  <a:pt x="0" y="332338"/>
                </a:lnTo>
                <a:lnTo>
                  <a:pt x="332204" y="0"/>
                </a:lnTo>
                <a:lnTo>
                  <a:pt x="0" y="0"/>
                </a:lnTo>
                <a:close/>
                <a:moveTo>
                  <a:pt x="756399" y="756646"/>
                </a:moveTo>
                <a:lnTo>
                  <a:pt x="756399" y="586435"/>
                </a:lnTo>
                <a:lnTo>
                  <a:pt x="586251" y="756646"/>
                </a:lnTo>
                <a:lnTo>
                  <a:pt x="756399" y="756646"/>
                </a:lnTo>
                <a:close/>
              </a:path>
            </a:pathLst>
          </a:custGeom>
          <a:solidFill>
            <a:schemeClr val="bg1"/>
          </a:solidFill>
          <a:ln w="14994" cap="flat">
            <a:noFill/>
            <a:prstDash val="solid"/>
            <a:miter/>
          </a:ln>
        </p:spPr>
        <p:txBody>
          <a:bodyPr rtlCol="0" anchor="ctr"/>
          <a:lstStyle/>
          <a:p>
            <a:endParaRPr lang="nl-NL"/>
          </a:p>
        </p:txBody>
      </p:sp>
      <p:graphicFrame>
        <p:nvGraphicFramePr>
          <p:cNvPr id="12" name="Tabel 11">
            <a:extLst>
              <a:ext uri="{FF2B5EF4-FFF2-40B4-BE49-F238E27FC236}">
                <a16:creationId xmlns:a16="http://schemas.microsoft.com/office/drawing/2014/main" id="{81FD4CB5-3167-082F-8D85-CA01E847436B}"/>
              </a:ext>
            </a:extLst>
          </p:cNvPr>
          <p:cNvGraphicFramePr>
            <a:graphicFrameLocks noGrp="1"/>
          </p:cNvGraphicFramePr>
          <p:nvPr userDrawn="1">
            <p:extLst>
              <p:ext uri="{D42A27DB-BD31-4B8C-83A1-F6EECF244321}">
                <p14:modId xmlns:p14="http://schemas.microsoft.com/office/powerpoint/2010/main" val="3963033610"/>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dirty="0">
                          <a:solidFill>
                            <a:schemeClr val="bg1"/>
                          </a:solidFill>
                          <a:effectLst>
                            <a:outerShdw blurRad="38100" dist="38100" dir="2700000" algn="tl">
                              <a:srgbClr val="000000">
                                <a:alpha val="43137"/>
                              </a:srgbClr>
                            </a:outerShdw>
                          </a:effectLst>
                          <a:latin typeface="+mj-lt"/>
                          <a:cs typeface="Segoe UI Semibold" panose="020B0702040204020203" pitchFamily="34" charset="0"/>
                        </a:rPr>
                        <a:t>Auteur</a:t>
                      </a:r>
                      <a:endParaRPr lang="nl-NL" sz="14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dirty="0">
                          <a:solidFill>
                            <a:schemeClr val="bg1"/>
                          </a:solidFill>
                          <a:effectLst>
                            <a:outerShdw blurRad="38100" dist="38100" dir="2700000" algn="tl">
                              <a:srgbClr val="000000">
                                <a:alpha val="43137"/>
                              </a:srgbClr>
                            </a:outerShdw>
                          </a:effectLst>
                          <a:latin typeface="+mj-lt"/>
                          <a:cs typeface="Segoe UI Semibold" panose="020B0702040204020203" pitchFamily="34" charset="0"/>
                        </a:rPr>
                        <a:t>Datum</a:t>
                      </a:r>
                      <a:endParaRPr lang="nl-NL" sz="14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endParaRPr lang="nl-NL" sz="14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13" name="Tijdelijke aanduiding voor tekst 6">
            <a:extLst>
              <a:ext uri="{FF2B5EF4-FFF2-40B4-BE49-F238E27FC236}">
                <a16:creationId xmlns:a16="http://schemas.microsoft.com/office/drawing/2014/main" id="{7F808714-911C-A469-23CF-4FEE04047C29}"/>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bg1"/>
                </a:solidFill>
                <a:effectLst>
                  <a:outerShdw blurRad="38100" dist="38100" dir="2700000" algn="tl">
                    <a:srgbClr val="000000">
                      <a:alpha val="43137"/>
                    </a:srgbClr>
                  </a:outerShdw>
                </a:effectLst>
                <a:latin typeface="+mj-lt"/>
              </a:defRPr>
            </a:lvl1pPr>
          </a:lstStyle>
          <a:p>
            <a:pPr lvl="0"/>
            <a:r>
              <a:rPr lang="nl-NL" dirty="0"/>
              <a:t>[Auteur]</a:t>
            </a:r>
          </a:p>
        </p:txBody>
      </p:sp>
      <p:sp>
        <p:nvSpPr>
          <p:cNvPr id="16" name="Tijdelijke aanduiding voor datum 15">
            <a:extLst>
              <a:ext uri="{FF2B5EF4-FFF2-40B4-BE49-F238E27FC236}">
                <a16:creationId xmlns:a16="http://schemas.microsoft.com/office/drawing/2014/main" id="{8F2794E4-629D-DAEA-7AEE-1DC722F30A35}"/>
              </a:ext>
            </a:extLst>
          </p:cNvPr>
          <p:cNvSpPr>
            <a:spLocks noGrp="1"/>
          </p:cNvSpPr>
          <p:nvPr>
            <p:ph type="dt" sz="half" idx="22"/>
          </p:nvPr>
        </p:nvSpPr>
        <p:spPr>
          <a:xfrm>
            <a:off x="6602096" y="4105752"/>
            <a:ext cx="2653506" cy="216000"/>
          </a:xfrm>
        </p:spPr>
        <p:txBody>
          <a:bodyPr/>
          <a:lstStyle>
            <a:lvl1pPr>
              <a:defRPr lang="nl-NL" sz="1400" b="0" kern="1200" smtClean="0">
                <a:solidFill>
                  <a:schemeClr val="bg1"/>
                </a:solidFill>
                <a:effectLst>
                  <a:outerShdw blurRad="38100" dist="38100" dir="2700000" algn="tl">
                    <a:srgbClr val="000000">
                      <a:alpha val="43137"/>
                    </a:srgbClr>
                  </a:outerShdw>
                </a:effectLst>
                <a:latin typeface="+mj-lt"/>
                <a:ea typeface="+mn-ea"/>
                <a:cs typeface="+mn-cs"/>
              </a:defRPr>
            </a:lvl1pPr>
          </a:lstStyle>
          <a:p>
            <a:fld id="{A2D4CE28-2779-4906-957D-A173F7999FCA}" type="datetime1">
              <a:rPr lang="nl-NL" smtClean="0"/>
              <a:pPr/>
              <a:t>10-6-2025</a:t>
            </a:fld>
            <a:endParaRPr lang="nl-NL" dirty="0"/>
          </a:p>
        </p:txBody>
      </p:sp>
      <p:sp>
        <p:nvSpPr>
          <p:cNvPr id="17" name="Tijdelijke aanduiding voor voettekst 16">
            <a:extLst>
              <a:ext uri="{FF2B5EF4-FFF2-40B4-BE49-F238E27FC236}">
                <a16:creationId xmlns:a16="http://schemas.microsoft.com/office/drawing/2014/main" id="{8646DEB4-B83C-06CE-1799-0319DAC6E1F8}"/>
              </a:ext>
            </a:extLst>
          </p:cNvPr>
          <p:cNvSpPr>
            <a:spLocks noGrp="1"/>
          </p:cNvSpPr>
          <p:nvPr>
            <p:ph type="ftr" sz="quarter" idx="23"/>
          </p:nvPr>
        </p:nvSpPr>
        <p:spPr>
          <a:xfrm>
            <a:off x="2411186" y="6863442"/>
            <a:ext cx="8588828" cy="365125"/>
          </a:xfrm>
        </p:spPr>
        <p:txBody>
          <a:bodyPr/>
          <a:lstStyle/>
          <a:p>
            <a:endParaRPr lang="nl-NL" dirty="0"/>
          </a:p>
        </p:txBody>
      </p:sp>
      <p:sp>
        <p:nvSpPr>
          <p:cNvPr id="18" name="Tijdelijke aanduiding voor dianummer 17">
            <a:extLst>
              <a:ext uri="{FF2B5EF4-FFF2-40B4-BE49-F238E27FC236}">
                <a16:creationId xmlns:a16="http://schemas.microsoft.com/office/drawing/2014/main" id="{D343DFAA-0AA6-804A-1BC4-D7EE73A5FFD4}"/>
              </a:ext>
            </a:extLst>
          </p:cNvPr>
          <p:cNvSpPr>
            <a:spLocks noGrp="1"/>
          </p:cNvSpPr>
          <p:nvPr>
            <p:ph type="sldNum" sz="quarter" idx="24"/>
          </p:nvPr>
        </p:nvSpPr>
        <p:spPr>
          <a:xfrm>
            <a:off x="11119757" y="6863442"/>
            <a:ext cx="768135" cy="365125"/>
          </a:xfrm>
        </p:spPr>
        <p:txBody>
          <a:bodyPr/>
          <a:lstStyle/>
          <a:p>
            <a:fld id="{A648B885-FF76-47CB-8BBD-27E7EBF07CA9}" type="slidenum">
              <a:rPr lang="nl-NL" smtClean="0"/>
              <a:pPr/>
              <a:t>‹#›</a:t>
            </a:fld>
            <a:endParaRPr lang="nl-NL" dirty="0"/>
          </a:p>
        </p:txBody>
      </p:sp>
    </p:spTree>
    <p:extLst>
      <p:ext uri="{BB962C8B-B14F-4D97-AF65-F5344CB8AC3E}">
        <p14:creationId xmlns:p14="http://schemas.microsoft.com/office/powerpoint/2010/main" val="4201149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dia foto licht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7" name="Rechthoek 16">
            <a:extLst>
              <a:ext uri="{FF2B5EF4-FFF2-40B4-BE49-F238E27FC236}">
                <a16:creationId xmlns:a16="http://schemas.microsoft.com/office/drawing/2014/main" id="{5509B7C7-5037-12EB-2D66-C5F3D1469656}"/>
              </a:ext>
            </a:extLst>
          </p:cNvPr>
          <p:cNvSpPr/>
          <p:nvPr userDrawn="1"/>
        </p:nvSpPr>
        <p:spPr>
          <a:xfrm>
            <a:off x="0" y="0"/>
            <a:ext cx="12192000" cy="68580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pic>
        <p:nvPicPr>
          <p:cNvPr id="11" name="ArtworkLogo">
            <a:extLst>
              <a:ext uri="{FF2B5EF4-FFF2-40B4-BE49-F238E27FC236}">
                <a16:creationId xmlns:a16="http://schemas.microsoft.com/office/drawing/2014/main" id="{38D7E1FD-7211-CAFB-5BBB-84396CB6CA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5617" y="5109583"/>
            <a:ext cx="2324793" cy="1185262"/>
          </a:xfrm>
          <a:prstGeom prst="rect">
            <a:avLst/>
          </a:prstGeom>
        </p:spPr>
      </p:pic>
      <p:sp>
        <p:nvSpPr>
          <p:cNvPr id="10" name="Titel 1">
            <a:extLst>
              <a:ext uri="{FF2B5EF4-FFF2-40B4-BE49-F238E27FC236}">
                <a16:creationId xmlns:a16="http://schemas.microsoft.com/office/drawing/2014/main" id="{9039E0F1-48CC-FF77-2B9F-F114BA527AE7}"/>
              </a:ext>
            </a:extLst>
          </p:cNvPr>
          <p:cNvSpPr>
            <a:spLocks noGrp="1"/>
          </p:cNvSpPr>
          <p:nvPr>
            <p:ph type="ctrTitle"/>
          </p:nvPr>
        </p:nvSpPr>
        <p:spPr>
          <a:xfrm>
            <a:off x="5877012" y="423332"/>
            <a:ext cx="5976321" cy="2002965"/>
          </a:xfrm>
        </p:spPr>
        <p:txBody>
          <a:bodyPr anchor="b">
            <a:normAutofit/>
          </a:bodyPr>
          <a:lstStyle>
            <a:lvl1pPr algn="l">
              <a:defRPr sz="4800">
                <a:solidFill>
                  <a:schemeClr val="tx2"/>
                </a:solidFill>
                <a:effectLst/>
              </a:defRPr>
            </a:lvl1pPr>
          </a:lstStyle>
          <a:p>
            <a:r>
              <a:rPr lang="en-US"/>
              <a:t>Click to edit Master title style</a:t>
            </a:r>
            <a:endParaRPr lang="nl-NL" dirty="0"/>
          </a:p>
        </p:txBody>
      </p:sp>
      <p:sp>
        <p:nvSpPr>
          <p:cNvPr id="12" name="Ondertitel 2">
            <a:extLst>
              <a:ext uri="{FF2B5EF4-FFF2-40B4-BE49-F238E27FC236}">
                <a16:creationId xmlns:a16="http://schemas.microsoft.com/office/drawing/2014/main" id="{597E7F16-E22E-5F37-411D-943E40470849}"/>
              </a:ext>
            </a:extLst>
          </p:cNvPr>
          <p:cNvSpPr>
            <a:spLocks noGrp="1"/>
          </p:cNvSpPr>
          <p:nvPr>
            <p:ph type="subTitle" idx="1"/>
          </p:nvPr>
        </p:nvSpPr>
        <p:spPr>
          <a:xfrm>
            <a:off x="5877013" y="2518373"/>
            <a:ext cx="4826924" cy="1122074"/>
          </a:xfrm>
        </p:spPr>
        <p:txBody>
          <a:bodyPr/>
          <a:lstStyle>
            <a:lvl1pPr marL="0" indent="0" algn="l">
              <a:buNone/>
              <a:defRPr sz="240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graphicFrame>
        <p:nvGraphicFramePr>
          <p:cNvPr id="13" name="Tabel 12">
            <a:extLst>
              <a:ext uri="{FF2B5EF4-FFF2-40B4-BE49-F238E27FC236}">
                <a16:creationId xmlns:a16="http://schemas.microsoft.com/office/drawing/2014/main" id="{18716C2A-073D-16EF-4885-E0AD11F5BBF7}"/>
              </a:ext>
            </a:extLst>
          </p:cNvPr>
          <p:cNvGraphicFramePr>
            <a:graphicFrameLocks noGrp="1"/>
          </p:cNvGraphicFramePr>
          <p:nvPr userDrawn="1">
            <p:extLst>
              <p:ext uri="{D42A27DB-BD31-4B8C-83A1-F6EECF244321}">
                <p14:modId xmlns:p14="http://schemas.microsoft.com/office/powerpoint/2010/main" val="3006617146"/>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dirty="0">
                          <a:solidFill>
                            <a:schemeClr val="tx2"/>
                          </a:solidFill>
                          <a:effectLst/>
                          <a:latin typeface="+mj-lt"/>
                          <a:cs typeface="Segoe UI Semibold" panose="020B0702040204020203" pitchFamily="34" charset="0"/>
                        </a:rPr>
                        <a:t>Auteur</a:t>
                      </a:r>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dirty="0">
                          <a:solidFill>
                            <a:schemeClr val="tx2"/>
                          </a:solidFill>
                          <a:effectLst/>
                          <a:latin typeface="+mj-lt"/>
                          <a:cs typeface="Segoe UI Semibold" panose="020B0702040204020203" pitchFamily="34" charset="0"/>
                        </a:rPr>
                        <a:t>Datum</a:t>
                      </a:r>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14" name="Tijdelijke aanduiding voor tekst 6">
            <a:extLst>
              <a:ext uri="{FF2B5EF4-FFF2-40B4-BE49-F238E27FC236}">
                <a16:creationId xmlns:a16="http://schemas.microsoft.com/office/drawing/2014/main" id="{C23177D5-467B-5ED9-E89C-75F22ECC051A}"/>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tx2"/>
                </a:solidFill>
                <a:effectLst/>
                <a:latin typeface="+mj-lt"/>
              </a:defRPr>
            </a:lvl1pPr>
          </a:lstStyle>
          <a:p>
            <a:pPr lvl="0"/>
            <a:r>
              <a:rPr lang="nl-NL" dirty="0"/>
              <a:t>[Auteur]</a:t>
            </a:r>
          </a:p>
        </p:txBody>
      </p:sp>
      <p:sp>
        <p:nvSpPr>
          <p:cNvPr id="2" name="Tijdelijke aanduiding voor datum 1">
            <a:extLst>
              <a:ext uri="{FF2B5EF4-FFF2-40B4-BE49-F238E27FC236}">
                <a16:creationId xmlns:a16="http://schemas.microsoft.com/office/drawing/2014/main" id="{56F841BB-C5FE-4709-DC70-04383DC7E4A8}"/>
              </a:ext>
            </a:extLst>
          </p:cNvPr>
          <p:cNvSpPr>
            <a:spLocks noGrp="1"/>
          </p:cNvSpPr>
          <p:nvPr>
            <p:ph type="dt" sz="half" idx="26"/>
          </p:nvPr>
        </p:nvSpPr>
        <p:spPr>
          <a:xfrm>
            <a:off x="6602096" y="4127886"/>
            <a:ext cx="1981596" cy="184616"/>
          </a:xfrm>
        </p:spPr>
        <p:txBody>
          <a:bodyPr/>
          <a:lstStyle>
            <a:lvl1pPr>
              <a:defRPr sz="1400" b="0">
                <a:solidFill>
                  <a:schemeClr val="tx2"/>
                </a:solidFill>
              </a:defRPr>
            </a:lvl1pPr>
          </a:lstStyle>
          <a:p>
            <a:fld id="{002A0C75-8C73-4BC2-A110-8B70C26DE224}" type="datetime1">
              <a:rPr lang="nl-NL" smtClean="0"/>
              <a:pPr/>
              <a:t>10-6-2025</a:t>
            </a:fld>
            <a:endParaRPr lang="nl-NL" dirty="0"/>
          </a:p>
        </p:txBody>
      </p:sp>
      <p:sp>
        <p:nvSpPr>
          <p:cNvPr id="3" name="Tijdelijke aanduiding voor voettekst 2">
            <a:extLst>
              <a:ext uri="{FF2B5EF4-FFF2-40B4-BE49-F238E27FC236}">
                <a16:creationId xmlns:a16="http://schemas.microsoft.com/office/drawing/2014/main" id="{2C58BC21-08B5-9740-1E7D-0B157197D2FC}"/>
              </a:ext>
            </a:extLst>
          </p:cNvPr>
          <p:cNvSpPr>
            <a:spLocks noGrp="1"/>
          </p:cNvSpPr>
          <p:nvPr>
            <p:ph type="ftr" sz="quarter" idx="27"/>
          </p:nvPr>
        </p:nvSpPr>
        <p:spPr>
          <a:xfrm>
            <a:off x="2411187" y="6927292"/>
            <a:ext cx="8588828" cy="184616"/>
          </a:xfrm>
        </p:spPr>
        <p:txBody>
          <a:bodyPr/>
          <a:lstStyle/>
          <a:p>
            <a:endParaRPr lang="nl-NL" dirty="0"/>
          </a:p>
        </p:txBody>
      </p:sp>
      <p:sp>
        <p:nvSpPr>
          <p:cNvPr id="4" name="Tijdelijke aanduiding voor dianummer 3">
            <a:extLst>
              <a:ext uri="{FF2B5EF4-FFF2-40B4-BE49-F238E27FC236}">
                <a16:creationId xmlns:a16="http://schemas.microsoft.com/office/drawing/2014/main" id="{08572001-2FAD-178C-FEBB-1598D2C9FA18}"/>
              </a:ext>
            </a:extLst>
          </p:cNvPr>
          <p:cNvSpPr>
            <a:spLocks noGrp="1"/>
          </p:cNvSpPr>
          <p:nvPr>
            <p:ph type="sldNum" sz="quarter" idx="28"/>
          </p:nvPr>
        </p:nvSpPr>
        <p:spPr>
          <a:xfrm>
            <a:off x="11085198" y="6927292"/>
            <a:ext cx="768135" cy="184616"/>
          </a:xfrm>
        </p:spPr>
        <p:txBody>
          <a:bodyPr/>
          <a:lstStyle/>
          <a:p>
            <a:fld id="{A648B885-FF76-47CB-8BBD-27E7EBF07CA9}" type="slidenum">
              <a:rPr lang="nl-NL" smtClean="0"/>
              <a:pPr/>
              <a:t>‹#›</a:t>
            </a:fld>
            <a:endParaRPr lang="nl-NL" dirty="0"/>
          </a:p>
        </p:txBody>
      </p:sp>
    </p:spTree>
    <p:extLst>
      <p:ext uri="{BB962C8B-B14F-4D97-AF65-F5344CB8AC3E}">
        <p14:creationId xmlns:p14="http://schemas.microsoft.com/office/powerpoint/2010/main" val="264048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dia zonder foto">
    <p:spTree>
      <p:nvGrpSpPr>
        <p:cNvPr id="1" name=""/>
        <p:cNvGrpSpPr/>
        <p:nvPr/>
      </p:nvGrpSpPr>
      <p:grpSpPr>
        <a:xfrm>
          <a:off x="0" y="0"/>
          <a:ext cx="0" cy="0"/>
          <a:chOff x="0" y="0"/>
          <a:chExt cx="0" cy="0"/>
        </a:xfrm>
      </p:grpSpPr>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voettekst 4">
            <a:extLst>
              <a:ext uri="{FF2B5EF4-FFF2-40B4-BE49-F238E27FC236}">
                <a16:creationId xmlns:a16="http://schemas.microsoft.com/office/drawing/2014/main" id="{AAE88A44-0518-7593-2358-9798869F50B2}"/>
              </a:ext>
            </a:extLst>
          </p:cNvPr>
          <p:cNvSpPr>
            <a:spLocks noGrp="1"/>
          </p:cNvSpPr>
          <p:nvPr>
            <p:ph type="ftr" sz="quarter" idx="11"/>
          </p:nvPr>
        </p:nvSpPr>
        <p:spPr>
          <a:xfrm>
            <a:off x="2411186" y="6863443"/>
            <a:ext cx="8588828" cy="365125"/>
          </a:xfrm>
        </p:spPr>
        <p:txBody>
          <a:bodyPr/>
          <a:lstStyle>
            <a:lvl1pPr>
              <a:defRPr>
                <a:solidFill>
                  <a:schemeClr val="accent3"/>
                </a:solidFill>
              </a:defRPr>
            </a:lvl1pPr>
          </a:lstStyle>
          <a:p>
            <a:endParaRPr lang="nl-NL" dirty="0"/>
          </a:p>
        </p:txBody>
      </p:sp>
      <p:sp>
        <p:nvSpPr>
          <p:cNvPr id="6" name="Tijdelijke aanduiding voor dianummer 5">
            <a:extLst>
              <a:ext uri="{FF2B5EF4-FFF2-40B4-BE49-F238E27FC236}">
                <a16:creationId xmlns:a16="http://schemas.microsoft.com/office/drawing/2014/main" id="{E1E47005-03CE-1172-0884-71CE6F5D31AC}"/>
              </a:ext>
            </a:extLst>
          </p:cNvPr>
          <p:cNvSpPr>
            <a:spLocks noGrp="1"/>
          </p:cNvSpPr>
          <p:nvPr>
            <p:ph type="sldNum" sz="quarter" idx="12"/>
          </p:nvPr>
        </p:nvSpPr>
        <p:spPr>
          <a:xfrm>
            <a:off x="11119757" y="6865861"/>
            <a:ext cx="768135" cy="365125"/>
          </a:xfrm>
        </p:spPr>
        <p:txBody>
          <a:bodyPr/>
          <a:lstStyle>
            <a:lvl1pPr>
              <a:defRPr>
                <a:solidFill>
                  <a:schemeClr val="accent3"/>
                </a:solidFill>
              </a:defRPr>
            </a:lvl1pPr>
          </a:lstStyle>
          <a:p>
            <a:fld id="{A648B885-FF76-47CB-8BBD-27E7EBF07CA9}" type="slidenum">
              <a:rPr lang="nl-NL" smtClean="0"/>
              <a:pPr/>
              <a:t>‹#›</a:t>
            </a:fld>
            <a:endParaRPr lang="nl-NL" dirty="0"/>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pic>
        <p:nvPicPr>
          <p:cNvPr id="10" name="ArtworkLogo">
            <a:extLst>
              <a:ext uri="{FF2B5EF4-FFF2-40B4-BE49-F238E27FC236}">
                <a16:creationId xmlns:a16="http://schemas.microsoft.com/office/drawing/2014/main" id="{194D9AE6-EEA9-67DA-1E28-74BBFD1DB5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75617" y="5109583"/>
            <a:ext cx="2324793" cy="1185262"/>
          </a:xfrm>
          <a:prstGeom prst="rect">
            <a:avLst/>
          </a:prstGeom>
        </p:spPr>
      </p:pic>
      <p:sp>
        <p:nvSpPr>
          <p:cNvPr id="11" name="Titel 1">
            <a:extLst>
              <a:ext uri="{FF2B5EF4-FFF2-40B4-BE49-F238E27FC236}">
                <a16:creationId xmlns:a16="http://schemas.microsoft.com/office/drawing/2014/main" id="{124A8B8A-5A12-77BC-D52C-3D92C108CCC1}"/>
              </a:ext>
            </a:extLst>
          </p:cNvPr>
          <p:cNvSpPr>
            <a:spLocks noGrp="1"/>
          </p:cNvSpPr>
          <p:nvPr>
            <p:ph type="ctrTitle"/>
          </p:nvPr>
        </p:nvSpPr>
        <p:spPr>
          <a:xfrm>
            <a:off x="5877012" y="423332"/>
            <a:ext cx="5976321" cy="2002965"/>
          </a:xfrm>
        </p:spPr>
        <p:txBody>
          <a:bodyPr anchor="b">
            <a:normAutofit/>
          </a:bodyPr>
          <a:lstStyle>
            <a:lvl1pPr algn="l">
              <a:defRPr sz="4800">
                <a:solidFill>
                  <a:schemeClr val="accent3"/>
                </a:solidFill>
                <a:effectLst/>
              </a:defRPr>
            </a:lvl1pPr>
          </a:lstStyle>
          <a:p>
            <a:r>
              <a:rPr lang="en-US"/>
              <a:t>Click to edit Master title style</a:t>
            </a:r>
            <a:endParaRPr lang="nl-NL" dirty="0"/>
          </a:p>
        </p:txBody>
      </p:sp>
      <p:sp>
        <p:nvSpPr>
          <p:cNvPr id="12" name="Ondertitel 2">
            <a:extLst>
              <a:ext uri="{FF2B5EF4-FFF2-40B4-BE49-F238E27FC236}">
                <a16:creationId xmlns:a16="http://schemas.microsoft.com/office/drawing/2014/main" id="{844E863F-F9EF-7570-3F26-F8FBEC0B2255}"/>
              </a:ext>
            </a:extLst>
          </p:cNvPr>
          <p:cNvSpPr>
            <a:spLocks noGrp="1"/>
          </p:cNvSpPr>
          <p:nvPr>
            <p:ph type="subTitle" idx="1"/>
          </p:nvPr>
        </p:nvSpPr>
        <p:spPr>
          <a:xfrm>
            <a:off x="5877013" y="2518373"/>
            <a:ext cx="4826924" cy="1122074"/>
          </a:xfrm>
        </p:spPr>
        <p:txBody>
          <a:bodyPr/>
          <a:lstStyle>
            <a:lvl1pPr marL="0" indent="0" algn="l">
              <a:buNone/>
              <a:defRPr sz="240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graphicFrame>
        <p:nvGraphicFramePr>
          <p:cNvPr id="13" name="Tabel 12">
            <a:extLst>
              <a:ext uri="{FF2B5EF4-FFF2-40B4-BE49-F238E27FC236}">
                <a16:creationId xmlns:a16="http://schemas.microsoft.com/office/drawing/2014/main" id="{AA9BA80B-FC9C-A07E-26AC-C724F6640AA3}"/>
              </a:ext>
            </a:extLst>
          </p:cNvPr>
          <p:cNvGraphicFramePr>
            <a:graphicFrameLocks noGrp="1"/>
          </p:cNvGraphicFramePr>
          <p:nvPr userDrawn="1">
            <p:extLst>
              <p:ext uri="{D42A27DB-BD31-4B8C-83A1-F6EECF244321}">
                <p14:modId xmlns:p14="http://schemas.microsoft.com/office/powerpoint/2010/main" val="1684564836"/>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dirty="0">
                          <a:solidFill>
                            <a:schemeClr val="accent3"/>
                          </a:solidFill>
                          <a:effectLst/>
                          <a:latin typeface="+mj-lt"/>
                          <a:cs typeface="Segoe UI Semibold" panose="020B0702040204020203" pitchFamily="34" charset="0"/>
                        </a:rPr>
                        <a:t>Auteur</a:t>
                      </a:r>
                      <a:endParaRPr lang="nl-NL" sz="1400" b="1" dirty="0">
                        <a:solidFill>
                          <a:schemeClr val="accent3"/>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dirty="0">
                          <a:solidFill>
                            <a:schemeClr val="accent3"/>
                          </a:solidFill>
                          <a:effectLst/>
                          <a:latin typeface="+mj-lt"/>
                          <a:cs typeface="Segoe UI Semibold" panose="020B0702040204020203" pitchFamily="34" charset="0"/>
                        </a:rPr>
                        <a:t>Datum</a:t>
                      </a:r>
                      <a:endParaRPr lang="nl-NL" sz="1400" b="1" dirty="0">
                        <a:solidFill>
                          <a:schemeClr val="accent3"/>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r>
                        <a:rPr lang="nl-NL" sz="1400" b="1" dirty="0">
                          <a:solidFill>
                            <a:schemeClr val="accent3"/>
                          </a:solidFill>
                          <a:effectLst/>
                          <a:latin typeface="+mj-lt"/>
                          <a:cs typeface="Segoe UI Semibold" panose="020B0702040204020203" pitchFamily="34" charset="0"/>
                        </a:rPr>
                        <a:t>Status</a:t>
                      </a:r>
                      <a:endParaRPr lang="nl-NL" sz="1400" b="1" dirty="0">
                        <a:solidFill>
                          <a:schemeClr val="accent3"/>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14" name="Tijdelijke aanduiding voor tekst 6">
            <a:extLst>
              <a:ext uri="{FF2B5EF4-FFF2-40B4-BE49-F238E27FC236}">
                <a16:creationId xmlns:a16="http://schemas.microsoft.com/office/drawing/2014/main" id="{6436DDAC-09F2-5DB1-A9D5-31E000C2BE6F}"/>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tx2"/>
                </a:solidFill>
                <a:effectLst/>
                <a:latin typeface="+mj-lt"/>
              </a:defRPr>
            </a:lvl1pPr>
          </a:lstStyle>
          <a:p>
            <a:pPr lvl="0"/>
            <a:r>
              <a:rPr lang="nl-NL" dirty="0"/>
              <a:t>[Auteur]</a:t>
            </a:r>
          </a:p>
        </p:txBody>
      </p:sp>
      <p:sp>
        <p:nvSpPr>
          <p:cNvPr id="15" name="Tijdelijke aanduiding voor datum 15">
            <a:extLst>
              <a:ext uri="{FF2B5EF4-FFF2-40B4-BE49-F238E27FC236}">
                <a16:creationId xmlns:a16="http://schemas.microsoft.com/office/drawing/2014/main" id="{8B674381-211C-FF9F-C574-A4844D268B57}"/>
              </a:ext>
            </a:extLst>
          </p:cNvPr>
          <p:cNvSpPr>
            <a:spLocks noGrp="1"/>
          </p:cNvSpPr>
          <p:nvPr>
            <p:ph type="dt" sz="half" idx="22"/>
          </p:nvPr>
        </p:nvSpPr>
        <p:spPr>
          <a:xfrm>
            <a:off x="6602096" y="4105752"/>
            <a:ext cx="2653506" cy="216000"/>
          </a:xfrm>
        </p:spPr>
        <p:txBody>
          <a:bodyPr/>
          <a:lstStyle>
            <a:lvl1pPr>
              <a:defRPr lang="nl-NL" sz="1400" b="0" kern="1200" smtClean="0">
                <a:solidFill>
                  <a:schemeClr val="tx2"/>
                </a:solidFill>
                <a:effectLst/>
                <a:latin typeface="+mj-lt"/>
                <a:ea typeface="+mn-ea"/>
                <a:cs typeface="+mn-cs"/>
              </a:defRPr>
            </a:lvl1pPr>
          </a:lstStyle>
          <a:p>
            <a:fld id="{A2D4CE28-2779-4906-957D-A173F7999FCA}" type="datetime1">
              <a:rPr lang="nl-NL" smtClean="0"/>
              <a:pPr/>
              <a:t>10-6-2025</a:t>
            </a:fld>
            <a:endParaRPr lang="nl-NL" dirty="0"/>
          </a:p>
        </p:txBody>
      </p:sp>
      <p:sp>
        <p:nvSpPr>
          <p:cNvPr id="16" name="Tijdelijke aanduiding voor tekst 6">
            <a:extLst>
              <a:ext uri="{FF2B5EF4-FFF2-40B4-BE49-F238E27FC236}">
                <a16:creationId xmlns:a16="http://schemas.microsoft.com/office/drawing/2014/main" id="{465BD4F6-E566-373F-AA82-95B04BC4D722}"/>
              </a:ext>
            </a:extLst>
          </p:cNvPr>
          <p:cNvSpPr>
            <a:spLocks noGrp="1"/>
          </p:cNvSpPr>
          <p:nvPr>
            <p:ph type="body" sz="quarter" idx="25" hasCustomPrompt="1"/>
          </p:nvPr>
        </p:nvSpPr>
        <p:spPr>
          <a:xfrm>
            <a:off x="6602096" y="4408262"/>
            <a:ext cx="2653506" cy="216000"/>
          </a:xfrm>
        </p:spPr>
        <p:txBody>
          <a:bodyPr anchor="ctr">
            <a:noAutofit/>
          </a:bodyPr>
          <a:lstStyle>
            <a:lvl1pPr marL="0" indent="0">
              <a:buNone/>
              <a:defRPr sz="1400">
                <a:solidFill>
                  <a:schemeClr val="tx2"/>
                </a:solidFill>
                <a:effectLst/>
                <a:latin typeface="+mj-lt"/>
              </a:defRPr>
            </a:lvl1pPr>
          </a:lstStyle>
          <a:p>
            <a:pPr lvl="0"/>
            <a:r>
              <a:rPr lang="nl-NL" dirty="0"/>
              <a:t>[Openbaar]</a:t>
            </a:r>
          </a:p>
        </p:txBody>
      </p:sp>
    </p:spTree>
    <p:extLst>
      <p:ext uri="{BB962C8B-B14F-4D97-AF65-F5344CB8AC3E}">
        <p14:creationId xmlns:p14="http://schemas.microsoft.com/office/powerpoint/2010/main" val="1295709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edia groen">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50027-561D-9815-D6C8-7833745CE74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nl-NL" dirty="0"/>
          </a:p>
        </p:txBody>
      </p:sp>
      <p:sp>
        <p:nvSpPr>
          <p:cNvPr id="3" name="Tijdelijke aanduiding voor tekst 2">
            <a:extLst>
              <a:ext uri="{FF2B5EF4-FFF2-40B4-BE49-F238E27FC236}">
                <a16:creationId xmlns:a16="http://schemas.microsoft.com/office/drawing/2014/main" id="{508DF9C5-40B2-777B-7728-7B2F79024E5D}"/>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0ED844BF-4A37-C943-19BA-B6BE1D0E8A38}"/>
              </a:ext>
            </a:extLst>
          </p:cNvPr>
          <p:cNvSpPr>
            <a:spLocks noGrp="1"/>
          </p:cNvSpPr>
          <p:nvPr>
            <p:ph type="dt" sz="half" idx="10"/>
          </p:nvPr>
        </p:nvSpPr>
        <p:spPr>
          <a:xfrm>
            <a:off x="320734" y="6858000"/>
            <a:ext cx="1981596" cy="365125"/>
          </a:xfrm>
        </p:spPr>
        <p:txBody>
          <a:bodyPr/>
          <a:lstStyle/>
          <a:p>
            <a:fld id="{B234C477-5CCC-4E58-9207-9007DC239AB4}" type="datetime1">
              <a:rPr lang="nl-NL" smtClean="0"/>
              <a:t>10-6-2025</a:t>
            </a:fld>
            <a:endParaRPr lang="nl-NL" dirty="0"/>
          </a:p>
        </p:txBody>
      </p:sp>
      <p:sp>
        <p:nvSpPr>
          <p:cNvPr id="5" name="Tijdelijke aanduiding voor voettekst 4">
            <a:extLst>
              <a:ext uri="{FF2B5EF4-FFF2-40B4-BE49-F238E27FC236}">
                <a16:creationId xmlns:a16="http://schemas.microsoft.com/office/drawing/2014/main" id="{08791B4C-CA2E-3C32-B006-50106C38A9AD}"/>
              </a:ext>
            </a:extLst>
          </p:cNvPr>
          <p:cNvSpPr>
            <a:spLocks noGrp="1"/>
          </p:cNvSpPr>
          <p:nvPr>
            <p:ph type="ftr" sz="quarter" idx="11"/>
          </p:nvPr>
        </p:nvSpPr>
        <p:spPr>
          <a:xfrm>
            <a:off x="2411186" y="6858000"/>
            <a:ext cx="8588828" cy="365125"/>
          </a:xfrm>
        </p:spPr>
        <p:txBody>
          <a:bodyPr/>
          <a:lstStyle/>
          <a:p>
            <a:endParaRPr lang="nl-NL"/>
          </a:p>
        </p:txBody>
      </p:sp>
      <p:sp>
        <p:nvSpPr>
          <p:cNvPr id="6" name="Tijdelijke aanduiding voor dianummer 5">
            <a:extLst>
              <a:ext uri="{FF2B5EF4-FFF2-40B4-BE49-F238E27FC236}">
                <a16:creationId xmlns:a16="http://schemas.microsoft.com/office/drawing/2014/main" id="{A93452BF-6401-2945-19C5-200889360AB0}"/>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a:t>
            </a:fld>
            <a:endParaRPr lang="nl-NL"/>
          </a:p>
        </p:txBody>
      </p:sp>
    </p:spTree>
    <p:extLst>
      <p:ext uri="{BB962C8B-B14F-4D97-AF65-F5344CB8AC3E}">
        <p14:creationId xmlns:p14="http://schemas.microsoft.com/office/powerpoint/2010/main" val="368126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edia grijs">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50027-561D-9815-D6C8-7833745CE74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nl-NL" dirty="0"/>
          </a:p>
        </p:txBody>
      </p:sp>
      <p:sp>
        <p:nvSpPr>
          <p:cNvPr id="3" name="Tijdelijke aanduiding voor tekst 2">
            <a:extLst>
              <a:ext uri="{FF2B5EF4-FFF2-40B4-BE49-F238E27FC236}">
                <a16:creationId xmlns:a16="http://schemas.microsoft.com/office/drawing/2014/main" id="{508DF9C5-40B2-777B-7728-7B2F79024E5D}"/>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0ED844BF-4A37-C943-19BA-B6BE1D0E8A38}"/>
              </a:ext>
            </a:extLst>
          </p:cNvPr>
          <p:cNvSpPr>
            <a:spLocks noGrp="1"/>
          </p:cNvSpPr>
          <p:nvPr>
            <p:ph type="dt" sz="half" idx="10"/>
          </p:nvPr>
        </p:nvSpPr>
        <p:spPr>
          <a:xfrm>
            <a:off x="320734" y="6858000"/>
            <a:ext cx="1981596" cy="365125"/>
          </a:xfrm>
        </p:spPr>
        <p:txBody>
          <a:bodyPr/>
          <a:lstStyle/>
          <a:p>
            <a:fld id="{B234C477-5CCC-4E58-9207-9007DC239AB4}" type="datetime1">
              <a:rPr lang="nl-NL" smtClean="0"/>
              <a:t>10-6-2025</a:t>
            </a:fld>
            <a:endParaRPr lang="nl-NL" dirty="0"/>
          </a:p>
        </p:txBody>
      </p:sp>
      <p:sp>
        <p:nvSpPr>
          <p:cNvPr id="5" name="Tijdelijke aanduiding voor voettekst 4">
            <a:extLst>
              <a:ext uri="{FF2B5EF4-FFF2-40B4-BE49-F238E27FC236}">
                <a16:creationId xmlns:a16="http://schemas.microsoft.com/office/drawing/2014/main" id="{08791B4C-CA2E-3C32-B006-50106C38A9AD}"/>
              </a:ext>
            </a:extLst>
          </p:cNvPr>
          <p:cNvSpPr>
            <a:spLocks noGrp="1"/>
          </p:cNvSpPr>
          <p:nvPr>
            <p:ph type="ftr" sz="quarter" idx="11"/>
          </p:nvPr>
        </p:nvSpPr>
        <p:spPr>
          <a:xfrm>
            <a:off x="2411186" y="6858000"/>
            <a:ext cx="8588828" cy="365125"/>
          </a:xfrm>
        </p:spPr>
        <p:txBody>
          <a:bodyPr/>
          <a:lstStyle/>
          <a:p>
            <a:endParaRPr lang="nl-NL"/>
          </a:p>
        </p:txBody>
      </p:sp>
      <p:sp>
        <p:nvSpPr>
          <p:cNvPr id="6" name="Tijdelijke aanduiding voor dianummer 5">
            <a:extLst>
              <a:ext uri="{FF2B5EF4-FFF2-40B4-BE49-F238E27FC236}">
                <a16:creationId xmlns:a16="http://schemas.microsoft.com/office/drawing/2014/main" id="{A93452BF-6401-2945-19C5-200889360AB0}"/>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a:t>
            </a:fld>
            <a:endParaRPr lang="nl-NL"/>
          </a:p>
        </p:txBody>
      </p:sp>
    </p:spTree>
    <p:extLst>
      <p:ext uri="{BB962C8B-B14F-4D97-AF65-F5344CB8AC3E}">
        <p14:creationId xmlns:p14="http://schemas.microsoft.com/office/powerpoint/2010/main" val="1412819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edia blauw">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50027-561D-9815-D6C8-7833745CE74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nl-NL" dirty="0"/>
          </a:p>
        </p:txBody>
      </p:sp>
      <p:sp>
        <p:nvSpPr>
          <p:cNvPr id="3" name="Tijdelijke aanduiding voor tekst 2">
            <a:extLst>
              <a:ext uri="{FF2B5EF4-FFF2-40B4-BE49-F238E27FC236}">
                <a16:creationId xmlns:a16="http://schemas.microsoft.com/office/drawing/2014/main" id="{508DF9C5-40B2-777B-7728-7B2F79024E5D}"/>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0ED844BF-4A37-C943-19BA-B6BE1D0E8A38}"/>
              </a:ext>
            </a:extLst>
          </p:cNvPr>
          <p:cNvSpPr>
            <a:spLocks noGrp="1"/>
          </p:cNvSpPr>
          <p:nvPr>
            <p:ph type="dt" sz="half" idx="10"/>
          </p:nvPr>
        </p:nvSpPr>
        <p:spPr>
          <a:xfrm>
            <a:off x="320734" y="6858000"/>
            <a:ext cx="1981596" cy="365125"/>
          </a:xfrm>
        </p:spPr>
        <p:txBody>
          <a:bodyPr/>
          <a:lstStyle/>
          <a:p>
            <a:fld id="{B234C477-5CCC-4E58-9207-9007DC239AB4}" type="datetime1">
              <a:rPr lang="nl-NL" smtClean="0"/>
              <a:t>10-6-2025</a:t>
            </a:fld>
            <a:endParaRPr lang="nl-NL" dirty="0"/>
          </a:p>
        </p:txBody>
      </p:sp>
      <p:sp>
        <p:nvSpPr>
          <p:cNvPr id="5" name="Tijdelijke aanduiding voor voettekst 4">
            <a:extLst>
              <a:ext uri="{FF2B5EF4-FFF2-40B4-BE49-F238E27FC236}">
                <a16:creationId xmlns:a16="http://schemas.microsoft.com/office/drawing/2014/main" id="{08791B4C-CA2E-3C32-B006-50106C38A9AD}"/>
              </a:ext>
            </a:extLst>
          </p:cNvPr>
          <p:cNvSpPr>
            <a:spLocks noGrp="1"/>
          </p:cNvSpPr>
          <p:nvPr>
            <p:ph type="ftr" sz="quarter" idx="11"/>
          </p:nvPr>
        </p:nvSpPr>
        <p:spPr>
          <a:xfrm>
            <a:off x="2411186" y="6858000"/>
            <a:ext cx="8588828" cy="365125"/>
          </a:xfrm>
        </p:spPr>
        <p:txBody>
          <a:bodyPr/>
          <a:lstStyle/>
          <a:p>
            <a:endParaRPr lang="nl-NL"/>
          </a:p>
        </p:txBody>
      </p:sp>
      <p:sp>
        <p:nvSpPr>
          <p:cNvPr id="6" name="Tijdelijke aanduiding voor dianummer 5">
            <a:extLst>
              <a:ext uri="{FF2B5EF4-FFF2-40B4-BE49-F238E27FC236}">
                <a16:creationId xmlns:a16="http://schemas.microsoft.com/office/drawing/2014/main" id="{A93452BF-6401-2945-19C5-200889360AB0}"/>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a:t>
            </a:fld>
            <a:endParaRPr lang="nl-NL"/>
          </a:p>
        </p:txBody>
      </p:sp>
    </p:spTree>
    <p:extLst>
      <p:ext uri="{BB962C8B-B14F-4D97-AF65-F5344CB8AC3E}">
        <p14:creationId xmlns:p14="http://schemas.microsoft.com/office/powerpoint/2010/main" val="3482159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4737BDE2-6624-6AA2-E513-3C0A4D766F82}"/>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jdelijke aanduiding voor titel 1">
            <a:extLst>
              <a:ext uri="{FF2B5EF4-FFF2-40B4-BE49-F238E27FC236}">
                <a16:creationId xmlns:a16="http://schemas.microsoft.com/office/drawing/2014/main" id="{2472DD61-4421-5CEC-4C48-8826AE7C6E50}"/>
              </a:ext>
            </a:extLst>
          </p:cNvPr>
          <p:cNvSpPr>
            <a:spLocks noGrp="1"/>
          </p:cNvSpPr>
          <p:nvPr>
            <p:ph type="title"/>
          </p:nvPr>
        </p:nvSpPr>
        <p:spPr>
          <a:xfrm>
            <a:off x="300039" y="1"/>
            <a:ext cx="9780132" cy="1280159"/>
          </a:xfrm>
          <a:prstGeom prst="rect">
            <a:avLst/>
          </a:prstGeom>
        </p:spPr>
        <p:txBody>
          <a:bodyPr vert="horz" lIns="91440" tIns="45720" rIns="91440" bIns="45720" rtlCol="0" anchor="b">
            <a:normAutofit/>
          </a:bodyPr>
          <a:lstStyle/>
          <a:p>
            <a:endParaRPr lang="nl-NL" dirty="0"/>
          </a:p>
        </p:txBody>
      </p:sp>
      <p:sp>
        <p:nvSpPr>
          <p:cNvPr id="3" name="Tijdelijke aanduiding voor tekst 2">
            <a:extLst>
              <a:ext uri="{FF2B5EF4-FFF2-40B4-BE49-F238E27FC236}">
                <a16:creationId xmlns:a16="http://schemas.microsoft.com/office/drawing/2014/main" id="{D6E14671-E605-C01F-EC26-2E58DAE6D66C}"/>
              </a:ext>
            </a:extLst>
          </p:cNvPr>
          <p:cNvSpPr>
            <a:spLocks noGrp="1"/>
          </p:cNvSpPr>
          <p:nvPr>
            <p:ph type="body" idx="1"/>
          </p:nvPr>
        </p:nvSpPr>
        <p:spPr>
          <a:xfrm>
            <a:off x="300038" y="1520825"/>
            <a:ext cx="11587855" cy="4932363"/>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a:extLst>
              <a:ext uri="{FF2B5EF4-FFF2-40B4-BE49-F238E27FC236}">
                <a16:creationId xmlns:a16="http://schemas.microsoft.com/office/drawing/2014/main" id="{0A48627B-AB69-E330-96D2-7A8A6BA7E63F}"/>
              </a:ext>
            </a:extLst>
          </p:cNvPr>
          <p:cNvSpPr>
            <a:spLocks noGrp="1"/>
          </p:cNvSpPr>
          <p:nvPr>
            <p:ph type="dt" sz="half" idx="2"/>
          </p:nvPr>
        </p:nvSpPr>
        <p:spPr>
          <a:xfrm>
            <a:off x="320735" y="6637339"/>
            <a:ext cx="1981596" cy="184616"/>
          </a:xfrm>
          <a:prstGeom prst="rect">
            <a:avLst/>
          </a:prstGeom>
        </p:spPr>
        <p:txBody>
          <a:bodyPr vert="horz" lIns="91440" tIns="45720" rIns="91440" bIns="45720" rtlCol="0" anchor="ctr"/>
          <a:lstStyle>
            <a:lvl1pPr algn="l">
              <a:defRPr sz="1000" b="1">
                <a:solidFill>
                  <a:schemeClr val="tx1"/>
                </a:solidFill>
              </a:defRPr>
            </a:lvl1pPr>
          </a:lstStyle>
          <a:p>
            <a:fld id="{002A0C75-8C73-4BC2-A110-8B70C26DE224}" type="datetime1">
              <a:rPr lang="nl-NL" smtClean="0"/>
              <a:pPr/>
              <a:t>10-6-2025</a:t>
            </a:fld>
            <a:endParaRPr lang="nl-NL" dirty="0"/>
          </a:p>
        </p:txBody>
      </p:sp>
      <p:sp>
        <p:nvSpPr>
          <p:cNvPr id="5" name="Tijdelijke aanduiding voor voettekst 4">
            <a:extLst>
              <a:ext uri="{FF2B5EF4-FFF2-40B4-BE49-F238E27FC236}">
                <a16:creationId xmlns:a16="http://schemas.microsoft.com/office/drawing/2014/main" id="{41F30596-193F-4148-BD90-D8B9C3A96EEB}"/>
              </a:ext>
            </a:extLst>
          </p:cNvPr>
          <p:cNvSpPr>
            <a:spLocks noGrp="1"/>
          </p:cNvSpPr>
          <p:nvPr>
            <p:ph type="ftr" sz="quarter" idx="3"/>
          </p:nvPr>
        </p:nvSpPr>
        <p:spPr>
          <a:xfrm>
            <a:off x="2411187" y="6637339"/>
            <a:ext cx="8588828" cy="184616"/>
          </a:xfrm>
          <a:prstGeom prst="rect">
            <a:avLst/>
          </a:prstGeom>
        </p:spPr>
        <p:txBody>
          <a:bodyPr vert="horz" lIns="91440" tIns="45720" rIns="91440" bIns="45720" rtlCol="0" anchor="ctr"/>
          <a:lstStyle>
            <a:lvl1pPr algn="l">
              <a:defRPr sz="1000" b="1">
                <a:solidFill>
                  <a:schemeClr val="tx1"/>
                </a:solidFill>
              </a:defRPr>
            </a:lvl1pPr>
          </a:lstStyle>
          <a:p>
            <a:endParaRPr lang="nl-NL" dirty="0"/>
          </a:p>
        </p:txBody>
      </p:sp>
      <p:sp>
        <p:nvSpPr>
          <p:cNvPr id="6" name="Tijdelijke aanduiding voor dianummer 5">
            <a:extLst>
              <a:ext uri="{FF2B5EF4-FFF2-40B4-BE49-F238E27FC236}">
                <a16:creationId xmlns:a16="http://schemas.microsoft.com/office/drawing/2014/main" id="{38E07D45-0616-24CB-1480-BE6C20E6831C}"/>
              </a:ext>
            </a:extLst>
          </p:cNvPr>
          <p:cNvSpPr>
            <a:spLocks noGrp="1"/>
          </p:cNvSpPr>
          <p:nvPr>
            <p:ph type="sldNum" sz="quarter" idx="4"/>
          </p:nvPr>
        </p:nvSpPr>
        <p:spPr>
          <a:xfrm>
            <a:off x="11119758" y="6637339"/>
            <a:ext cx="768135" cy="184616"/>
          </a:xfrm>
          <a:prstGeom prst="rect">
            <a:avLst/>
          </a:prstGeom>
        </p:spPr>
        <p:txBody>
          <a:bodyPr vert="horz" lIns="91440" tIns="45720" rIns="91440" bIns="45720" rtlCol="0" anchor="ctr"/>
          <a:lstStyle>
            <a:lvl1pPr algn="r">
              <a:defRPr sz="1000" b="1">
                <a:solidFill>
                  <a:schemeClr val="tx1"/>
                </a:solidFill>
              </a:defRPr>
            </a:lvl1pPr>
          </a:lstStyle>
          <a:p>
            <a:fld id="{A648B885-FF76-47CB-8BBD-27E7EBF07CA9}" type="slidenum">
              <a:rPr lang="nl-NL" smtClean="0"/>
              <a:pPr/>
              <a:t>‹#›</a:t>
            </a:fld>
            <a:endParaRPr lang="nl-NL" dirty="0"/>
          </a:p>
        </p:txBody>
      </p:sp>
      <p:pic>
        <p:nvPicPr>
          <p:cNvPr id="7" name="ArtworkLogo">
            <a:extLst>
              <a:ext uri="{FF2B5EF4-FFF2-40B4-BE49-F238E27FC236}">
                <a16:creationId xmlns:a16="http://schemas.microsoft.com/office/drawing/2014/main" id="{77990C53-887C-17B0-656E-BF275840E547}"/>
              </a:ext>
              <a:ext uri="{C183D7F6-B498-43B3-948B-1728B52AA6E4}">
                <adec:decorative xmlns:adec="http://schemas.microsoft.com/office/drawing/2017/decorative" val="1"/>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283929" y="303802"/>
            <a:ext cx="1629294" cy="830672"/>
          </a:xfrm>
          <a:prstGeom prst="rect">
            <a:avLst/>
          </a:prstGeom>
        </p:spPr>
      </p:pic>
      <p:grpSp>
        <p:nvGrpSpPr>
          <p:cNvPr id="11" name="Groep 10">
            <a:extLst>
              <a:ext uri="{FF2B5EF4-FFF2-40B4-BE49-F238E27FC236}">
                <a16:creationId xmlns:a16="http://schemas.microsoft.com/office/drawing/2014/main" id="{ECFF6442-24D7-78CE-C384-08CC040403BE}"/>
              </a:ext>
            </a:extLst>
          </p:cNvPr>
          <p:cNvGrpSpPr/>
          <p:nvPr userDrawn="1"/>
        </p:nvGrpSpPr>
        <p:grpSpPr>
          <a:xfrm>
            <a:off x="175844" y="-1"/>
            <a:ext cx="8131733" cy="6857999"/>
            <a:chOff x="0" y="0"/>
            <a:chExt cx="7536913" cy="6356350"/>
          </a:xfrm>
        </p:grpSpPr>
        <p:sp>
          <p:nvSpPr>
            <p:cNvPr id="9" name="Vrije vorm: vorm 8">
              <a:extLst>
                <a:ext uri="{FF2B5EF4-FFF2-40B4-BE49-F238E27FC236}">
                  <a16:creationId xmlns:a16="http://schemas.microsoft.com/office/drawing/2014/main" id="{030AC175-1567-1D95-0AFA-FE3F3B2F61D4}"/>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5000"/>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sp>
          <p:nvSpPr>
            <p:cNvPr id="10" name="Gelijkbenige driehoek 9">
              <a:extLst>
                <a:ext uri="{FF2B5EF4-FFF2-40B4-BE49-F238E27FC236}">
                  <a16:creationId xmlns:a16="http://schemas.microsoft.com/office/drawing/2014/main" id="{78433DAC-08AE-E961-4DE7-DBA661CABD30}"/>
                </a:ext>
              </a:extLst>
            </p:cNvPr>
            <p:cNvSpPr/>
            <p:nvPr userDrawn="1"/>
          </p:nvSpPr>
          <p:spPr>
            <a:xfrm>
              <a:off x="2031572" y="3530024"/>
              <a:ext cx="5505341" cy="2826326"/>
            </a:xfrm>
            <a:prstGeom prst="triangle">
              <a:avLst/>
            </a:prstGeom>
            <a:solidFill>
              <a:schemeClr val="accent3">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3338123221"/>
      </p:ext>
    </p:extLst>
  </p:cSld>
  <p:clrMap bg1="lt1" tx1="dk1" bg2="lt2" tx2="dk2" accent1="accent1" accent2="accent2" accent3="accent3" accent4="accent4" accent5="accent5" accent6="accent6" hlink="hlink" folHlink="folHlink"/>
  <p:sldLayoutIdLst>
    <p:sldLayoutId id="2147483658" r:id="rId1"/>
    <p:sldLayoutId id="2147483650" r:id="rId2"/>
    <p:sldLayoutId id="2147483679" r:id="rId3"/>
    <p:sldLayoutId id="2147483674" r:id="rId4"/>
    <p:sldLayoutId id="2147483659" r:id="rId5"/>
    <p:sldLayoutId id="2147483649" r:id="rId6"/>
    <p:sldLayoutId id="2147483651" r:id="rId7"/>
    <p:sldLayoutId id="2147483675" r:id="rId8"/>
    <p:sldLayoutId id="2147483676" r:id="rId9"/>
    <p:sldLayoutId id="2147483652" r:id="rId10"/>
    <p:sldLayoutId id="2147483669" r:id="rId11"/>
    <p:sldLayoutId id="2147483670" r:id="rId12"/>
    <p:sldLayoutId id="2147483680" r:id="rId13"/>
    <p:sldLayoutId id="2147483681" r:id="rId14"/>
    <p:sldLayoutId id="2147483682" r:id="rId15"/>
    <p:sldLayoutId id="2147483671" r:id="rId16"/>
    <p:sldLayoutId id="2147483672" r:id="rId17"/>
    <p:sldLayoutId id="2147483673" r:id="rId18"/>
    <p:sldLayoutId id="2147483660" r:id="rId19"/>
    <p:sldLayoutId id="2147483663" r:id="rId20"/>
    <p:sldLayoutId id="2147483664" r:id="rId21"/>
    <p:sldLayoutId id="2147483677" r:id="rId22"/>
    <p:sldLayoutId id="2147483665" r:id="rId23"/>
    <p:sldLayoutId id="2147483666" r:id="rId24"/>
    <p:sldLayoutId id="2147483667" r:id="rId25"/>
    <p:sldLayoutId id="2147483668" r:id="rId26"/>
    <p:sldLayoutId id="2147483678" r:id="rId27"/>
    <p:sldLayoutId id="2147483655" r:id="rId28"/>
    <p:sldLayoutId id="2147483654" r:id="rId29"/>
    <p:sldLayoutId id="2147483656" r:id="rId30"/>
    <p:sldLayoutId id="2147483657" r:id="rId31"/>
    <p:sldLayoutId id="2147483661" r:id="rId32"/>
  </p:sldLayoutIdLst>
  <p:hf hdr="0" ftr="0" dt="0"/>
  <p:txStyles>
    <p:titleStyle>
      <a:lvl1pPr algn="l" defTabSz="914400" rtl="0" eaLnBrk="1" latinLnBrk="0" hangingPunct="1">
        <a:lnSpc>
          <a:spcPct val="80000"/>
        </a:lnSpc>
        <a:spcBef>
          <a:spcPct val="0"/>
        </a:spcBef>
        <a:buNone/>
        <a:defRPr sz="4000" b="1" kern="1200">
          <a:solidFill>
            <a:schemeClr val="accent3"/>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90000"/>
        </a:lnSpc>
        <a:spcBef>
          <a:spcPts val="1000"/>
        </a:spcBef>
        <a:buClr>
          <a:srgbClr val="64686B"/>
        </a:buClr>
        <a:buSzPct val="90000"/>
        <a:buFont typeface="Wingdings" panose="05000000000000000000" pitchFamily="2" charset="2"/>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rgbClr val="64686B"/>
        </a:buClr>
        <a:buSzPct val="90000"/>
        <a:buFont typeface="Wingdings" panose="05000000000000000000" pitchFamily="2" charset="2"/>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64686B"/>
        </a:buClr>
        <a:buSzPct val="90000"/>
        <a:buFont typeface="Wingdings" panose="05000000000000000000" pitchFamily="2" charset="2"/>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64686B"/>
        </a:buClr>
        <a:buSzPct val="90000"/>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64686B"/>
        </a:buClr>
        <a:buSzPct val="90000"/>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491" userDrawn="1">
          <p15:clr>
            <a:srgbClr val="F26B43"/>
          </p15:clr>
        </p15:guide>
        <p15:guide id="4" pos="189" userDrawn="1">
          <p15:clr>
            <a:srgbClr val="F26B43"/>
          </p15:clr>
        </p15:guide>
        <p15:guide id="5" orient="horz" pos="958" userDrawn="1">
          <p15:clr>
            <a:srgbClr val="F26B43"/>
          </p15:clr>
        </p15:guide>
        <p15:guide id="6" orient="horz" pos="4065" userDrawn="1">
          <p15:clr>
            <a:srgbClr val="F26B43"/>
          </p15:clr>
        </p15:guide>
        <p15:guide id="7" orient="horz" pos="703" userDrawn="1">
          <p15:clr>
            <a:srgbClr val="F26B43"/>
          </p15:clr>
        </p15:guide>
        <p15:guide id="8" orient="horz" pos="187" userDrawn="1">
          <p15:clr>
            <a:srgbClr val="F26B43"/>
          </p15:clr>
        </p15:guide>
        <p15:guide id="9" pos="3749" userDrawn="1">
          <p15:clr>
            <a:srgbClr val="F26B43"/>
          </p15:clr>
        </p15:guide>
        <p15:guide id="10"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FFAA35-54A9-2F3B-B0B5-15B9E9B65E0E}"/>
              </a:ext>
            </a:extLst>
          </p:cNvPr>
          <p:cNvSpPr>
            <a:spLocks noGrp="1"/>
          </p:cNvSpPr>
          <p:nvPr>
            <p:ph type="ctrTitle"/>
          </p:nvPr>
        </p:nvSpPr>
        <p:spPr/>
        <p:txBody>
          <a:bodyPr/>
          <a:lstStyle/>
          <a:p>
            <a:r>
              <a:rPr lang="nl-NL" dirty="0"/>
              <a:t>Update punt 1: metamodel MIM 2.0</a:t>
            </a:r>
          </a:p>
        </p:txBody>
      </p:sp>
      <p:sp>
        <p:nvSpPr>
          <p:cNvPr id="3" name="Ondertitel 2">
            <a:extLst>
              <a:ext uri="{FF2B5EF4-FFF2-40B4-BE49-F238E27FC236}">
                <a16:creationId xmlns:a16="http://schemas.microsoft.com/office/drawing/2014/main" id="{C0D40446-620E-70AA-7430-FB70428A6B03}"/>
              </a:ext>
            </a:extLst>
          </p:cNvPr>
          <p:cNvSpPr>
            <a:spLocks noGrp="1"/>
          </p:cNvSpPr>
          <p:nvPr>
            <p:ph type="subTitle" idx="1"/>
          </p:nvPr>
        </p:nvSpPr>
        <p:spPr/>
        <p:txBody>
          <a:bodyPr/>
          <a:lstStyle/>
          <a:p>
            <a:endParaRPr lang="nl-NL" dirty="0"/>
          </a:p>
        </p:txBody>
      </p:sp>
      <p:sp>
        <p:nvSpPr>
          <p:cNvPr id="5" name="Tijdelijke aanduiding voor tekst 4">
            <a:extLst>
              <a:ext uri="{FF2B5EF4-FFF2-40B4-BE49-F238E27FC236}">
                <a16:creationId xmlns:a16="http://schemas.microsoft.com/office/drawing/2014/main" id="{70269E31-8424-519E-A74C-0E96976EA105}"/>
              </a:ext>
            </a:extLst>
          </p:cNvPr>
          <p:cNvSpPr>
            <a:spLocks noGrp="1"/>
          </p:cNvSpPr>
          <p:nvPr>
            <p:ph type="body" sz="quarter" idx="21"/>
          </p:nvPr>
        </p:nvSpPr>
        <p:spPr/>
        <p:txBody>
          <a:bodyPr/>
          <a:lstStyle/>
          <a:p>
            <a:endParaRPr lang="nl-NL" dirty="0"/>
          </a:p>
        </p:txBody>
      </p:sp>
      <p:sp>
        <p:nvSpPr>
          <p:cNvPr id="14" name="Tijdelijke aanduiding voor datum 13">
            <a:extLst>
              <a:ext uri="{FF2B5EF4-FFF2-40B4-BE49-F238E27FC236}">
                <a16:creationId xmlns:a16="http://schemas.microsoft.com/office/drawing/2014/main" id="{E5C588CF-1BFB-0D66-F25E-177160CCAE65}"/>
              </a:ext>
            </a:extLst>
          </p:cNvPr>
          <p:cNvSpPr>
            <a:spLocks noGrp="1"/>
          </p:cNvSpPr>
          <p:nvPr>
            <p:ph type="dt" sz="half" idx="22"/>
          </p:nvPr>
        </p:nvSpPr>
        <p:spPr/>
        <p:txBody>
          <a:bodyPr/>
          <a:lstStyle/>
          <a:p>
            <a:fld id="{875EA9B3-809F-44BB-B7CF-79FF1B0E462C}" type="datetime2">
              <a:rPr lang="nl-NL" smtClean="0"/>
              <a:pPr/>
              <a:t>dinsdag 10 juni 2025</a:t>
            </a:fld>
            <a:endParaRPr lang="nl-NL" dirty="0"/>
          </a:p>
        </p:txBody>
      </p:sp>
      <p:sp>
        <p:nvSpPr>
          <p:cNvPr id="4" name="Tijdelijke aanduiding voor dianummer 3">
            <a:extLst>
              <a:ext uri="{FF2B5EF4-FFF2-40B4-BE49-F238E27FC236}">
                <a16:creationId xmlns:a16="http://schemas.microsoft.com/office/drawing/2014/main" id="{10C1C29F-34CB-505D-6FA5-D756549933B1}"/>
              </a:ext>
            </a:extLst>
          </p:cNvPr>
          <p:cNvSpPr>
            <a:spLocks noGrp="1"/>
          </p:cNvSpPr>
          <p:nvPr>
            <p:ph type="sldNum" sz="quarter" idx="24"/>
          </p:nvPr>
        </p:nvSpPr>
        <p:spPr/>
        <p:txBody>
          <a:bodyPr/>
          <a:lstStyle/>
          <a:p>
            <a:fld id="{A648B885-FF76-47CB-8BBD-27E7EBF07CA9}" type="slidenum">
              <a:rPr lang="nl-NL" smtClean="0"/>
              <a:pPr/>
              <a:t>1</a:t>
            </a:fld>
            <a:endParaRPr lang="nl-NL" dirty="0"/>
          </a:p>
        </p:txBody>
      </p:sp>
    </p:spTree>
    <p:extLst>
      <p:ext uri="{BB962C8B-B14F-4D97-AF65-F5344CB8AC3E}">
        <p14:creationId xmlns:p14="http://schemas.microsoft.com/office/powerpoint/2010/main" val="1730279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84D6-8DB5-E5BF-BF3B-999332289AD9}"/>
              </a:ext>
            </a:extLst>
          </p:cNvPr>
          <p:cNvSpPr>
            <a:spLocks noGrp="1"/>
          </p:cNvSpPr>
          <p:nvPr>
            <p:ph type="title"/>
          </p:nvPr>
        </p:nvSpPr>
        <p:spPr>
          <a:xfrm>
            <a:off x="300039" y="1"/>
            <a:ext cx="9804081" cy="1280159"/>
          </a:xfrm>
        </p:spPr>
        <p:txBody>
          <a:bodyPr/>
          <a:lstStyle/>
          <a:p>
            <a:r>
              <a:rPr lang="en-US" dirty="0"/>
              <a:t>LGM </a:t>
            </a:r>
            <a:r>
              <a:rPr lang="en-US" dirty="0" err="1"/>
              <a:t>uitgedrukt</a:t>
            </a:r>
            <a:r>
              <a:rPr lang="en-US" dirty="0"/>
              <a:t> in MIM 1.2 (</a:t>
            </a:r>
            <a:r>
              <a:rPr lang="en-US" dirty="0" err="1"/>
              <a:t>situatie</a:t>
            </a:r>
            <a:r>
              <a:rPr lang="en-US" dirty="0"/>
              <a:t> 1)</a:t>
            </a:r>
            <a:endParaRPr lang="en-NL" dirty="0"/>
          </a:p>
        </p:txBody>
      </p:sp>
      <p:sp>
        <p:nvSpPr>
          <p:cNvPr id="3" name="Content Placeholder 2">
            <a:extLst>
              <a:ext uri="{FF2B5EF4-FFF2-40B4-BE49-F238E27FC236}">
                <a16:creationId xmlns:a16="http://schemas.microsoft.com/office/drawing/2014/main" id="{96CE19F3-A9FB-55DB-E48F-C4F5BE450101}"/>
              </a:ext>
            </a:extLst>
          </p:cNvPr>
          <p:cNvSpPr>
            <a:spLocks noGrp="1"/>
          </p:cNvSpPr>
          <p:nvPr>
            <p:ph sz="half" idx="1"/>
          </p:nvPr>
        </p:nvSpPr>
        <p:spPr/>
        <p:txBody>
          <a:bodyPr/>
          <a:lstStyle/>
          <a:p>
            <a:pPr marL="342900" indent="-342900">
              <a:buFont typeface="Arial" panose="020B0604020202020204" pitchFamily="34" charset="0"/>
              <a:buChar char="•"/>
            </a:pPr>
            <a:r>
              <a:rPr lang="en-US" dirty="0"/>
              <a:t>Relatie </a:t>
            </a:r>
            <a:r>
              <a:rPr lang="en-US" dirty="0" err="1"/>
              <a:t>wordt</a:t>
            </a:r>
            <a:r>
              <a:rPr lang="en-US" dirty="0"/>
              <a:t> “</a:t>
            </a:r>
            <a:r>
              <a:rPr lang="en-US" dirty="0" err="1"/>
              <a:t>bijgehouden</a:t>
            </a:r>
            <a:r>
              <a:rPr lang="en-US" dirty="0"/>
              <a:t>” in het </a:t>
            </a:r>
            <a:r>
              <a:rPr lang="en-US" dirty="0" err="1"/>
              <a:t>gegevensobjecttype</a:t>
            </a:r>
            <a:r>
              <a:rPr lang="en-US" dirty="0"/>
              <a:t> </a:t>
            </a:r>
            <a:r>
              <a:rPr lang="en-US" dirty="0" err="1"/>
              <a:t>Natuurlijk</a:t>
            </a:r>
            <a:r>
              <a:rPr lang="en-US" dirty="0"/>
              <a:t> Persoon</a:t>
            </a:r>
          </a:p>
          <a:p>
            <a:pPr marL="342900" indent="-342900">
              <a:buFont typeface="Arial" panose="020B0604020202020204" pitchFamily="34" charset="0"/>
              <a:buChar char="•"/>
            </a:pPr>
            <a:r>
              <a:rPr lang="en-US" dirty="0"/>
              <a:t>Twee </a:t>
            </a:r>
            <a:r>
              <a:rPr lang="en-US" dirty="0" err="1"/>
              <a:t>naamgevingsopties</a:t>
            </a:r>
            <a:r>
              <a:rPr lang="en-US" dirty="0"/>
              <a:t>:</a:t>
            </a:r>
          </a:p>
          <a:p>
            <a:pPr marL="800100" lvl="1" indent="-342900">
              <a:buFont typeface="Arial" panose="020B0604020202020204" pitchFamily="34" charset="0"/>
              <a:buChar char="•"/>
            </a:pPr>
            <a:r>
              <a:rPr lang="en-US" dirty="0" err="1"/>
              <a:t>werkt</a:t>
            </a:r>
            <a:r>
              <a:rPr lang="en-US" dirty="0"/>
              <a:t> </a:t>
            </a:r>
            <a:r>
              <a:rPr lang="en-US" dirty="0" err="1"/>
              <a:t>voor</a:t>
            </a:r>
            <a:endParaRPr lang="en-US" dirty="0"/>
          </a:p>
          <a:p>
            <a:pPr marL="800100" lvl="1" indent="-342900">
              <a:buFont typeface="Arial" panose="020B0604020202020204" pitchFamily="34" charset="0"/>
              <a:buChar char="•"/>
            </a:pPr>
            <a:r>
              <a:rPr lang="en-US" dirty="0" err="1"/>
              <a:t>werkgever</a:t>
            </a:r>
            <a:r>
              <a:rPr lang="en-US" dirty="0"/>
              <a:t> </a:t>
            </a:r>
            <a:br>
              <a:rPr lang="en-US" dirty="0"/>
            </a:br>
            <a:endParaRPr lang="en-US" dirty="0"/>
          </a:p>
          <a:p>
            <a:pPr marL="342900" indent="-342900">
              <a:buFont typeface="Arial" panose="020B0604020202020204" pitchFamily="34" charset="0"/>
              <a:buChar char="•"/>
            </a:pPr>
            <a:r>
              <a:rPr lang="en-US" dirty="0"/>
              <a:t>Merk op </a:t>
            </a:r>
            <a:r>
              <a:rPr lang="en-US" dirty="0" err="1"/>
              <a:t>dat</a:t>
            </a:r>
            <a:r>
              <a:rPr lang="en-US" dirty="0"/>
              <a:t> </a:t>
            </a:r>
            <a:r>
              <a:rPr lang="en-US" dirty="0" err="1"/>
              <a:t>geen</a:t>
            </a:r>
            <a:r>
              <a:rPr lang="en-US" dirty="0"/>
              <a:t> naam is </a:t>
            </a:r>
            <a:r>
              <a:rPr lang="en-US" dirty="0" err="1"/>
              <a:t>getoond</a:t>
            </a:r>
            <a:r>
              <a:rPr lang="en-US" dirty="0"/>
              <a:t> </a:t>
            </a:r>
            <a:r>
              <a:rPr lang="en-US" dirty="0" err="1"/>
              <a:t>bij</a:t>
            </a:r>
            <a:r>
              <a:rPr lang="en-US" dirty="0"/>
              <a:t> de </a:t>
            </a:r>
            <a:r>
              <a:rPr lang="en-US" dirty="0" err="1"/>
              <a:t>relatie</a:t>
            </a:r>
            <a:r>
              <a:rPr lang="en-US" dirty="0"/>
              <a:t>. </a:t>
            </a:r>
            <a:r>
              <a:rPr lang="en-US" dirty="0" err="1"/>
              <a:t>Deze</a:t>
            </a:r>
            <a:r>
              <a:rPr lang="en-US" dirty="0"/>
              <a:t> is </a:t>
            </a:r>
            <a:r>
              <a:rPr lang="en-US" dirty="0" err="1"/>
              <a:t>wel</a:t>
            </a:r>
            <a:r>
              <a:rPr lang="en-US" dirty="0"/>
              <a:t> </a:t>
            </a:r>
            <a:r>
              <a:rPr lang="en-US" dirty="0" err="1"/>
              <a:t>verplicht</a:t>
            </a:r>
            <a:r>
              <a:rPr lang="en-US" dirty="0"/>
              <a:t> in MIM 1.2</a:t>
            </a:r>
          </a:p>
        </p:txBody>
      </p:sp>
      <p:sp>
        <p:nvSpPr>
          <p:cNvPr id="4" name="Slide Number Placeholder 3">
            <a:extLst>
              <a:ext uri="{FF2B5EF4-FFF2-40B4-BE49-F238E27FC236}">
                <a16:creationId xmlns:a16="http://schemas.microsoft.com/office/drawing/2014/main" id="{B4BCB7EF-820F-E0E1-EC28-A5E649A5BB8F}"/>
              </a:ext>
            </a:extLst>
          </p:cNvPr>
          <p:cNvSpPr>
            <a:spLocks noGrp="1"/>
          </p:cNvSpPr>
          <p:nvPr>
            <p:ph type="sldNum" sz="quarter" idx="12"/>
          </p:nvPr>
        </p:nvSpPr>
        <p:spPr/>
        <p:txBody>
          <a:bodyPr/>
          <a:lstStyle/>
          <a:p>
            <a:fld id="{A648B885-FF76-47CB-8BBD-27E7EBF07CA9}" type="slidenum">
              <a:rPr lang="nl-NL" smtClean="0"/>
              <a:t>10</a:t>
            </a:fld>
            <a:endParaRPr lang="nl-NL"/>
          </a:p>
        </p:txBody>
      </p:sp>
      <p:pic>
        <p:nvPicPr>
          <p:cNvPr id="9" name="Picture 8">
            <a:extLst>
              <a:ext uri="{FF2B5EF4-FFF2-40B4-BE49-F238E27FC236}">
                <a16:creationId xmlns:a16="http://schemas.microsoft.com/office/drawing/2014/main" id="{2CF59FBB-466A-6B55-05BC-8B322E813F1B}"/>
              </a:ext>
            </a:extLst>
          </p:cNvPr>
          <p:cNvPicPr>
            <a:picLocks noChangeAspect="1"/>
          </p:cNvPicPr>
          <p:nvPr/>
        </p:nvPicPr>
        <p:blipFill>
          <a:blip r:embed="rId2"/>
          <a:stretch>
            <a:fillRect/>
          </a:stretch>
        </p:blipFill>
        <p:spPr>
          <a:xfrm>
            <a:off x="1950227" y="4806864"/>
            <a:ext cx="9741021" cy="1662762"/>
          </a:xfrm>
          <a:prstGeom prst="rect">
            <a:avLst/>
          </a:prstGeom>
        </p:spPr>
      </p:pic>
    </p:spTree>
    <p:extLst>
      <p:ext uri="{BB962C8B-B14F-4D97-AF65-F5344CB8AC3E}">
        <p14:creationId xmlns:p14="http://schemas.microsoft.com/office/powerpoint/2010/main" val="136415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66077-D61F-A101-3208-66E4F66F86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37D0E-F04E-542D-486B-E709B30E797B}"/>
              </a:ext>
            </a:extLst>
          </p:cNvPr>
          <p:cNvSpPr>
            <a:spLocks noGrp="1"/>
          </p:cNvSpPr>
          <p:nvPr>
            <p:ph type="title"/>
          </p:nvPr>
        </p:nvSpPr>
        <p:spPr>
          <a:xfrm>
            <a:off x="300039" y="1"/>
            <a:ext cx="9804081" cy="1280159"/>
          </a:xfrm>
        </p:spPr>
        <p:txBody>
          <a:bodyPr/>
          <a:lstStyle/>
          <a:p>
            <a:r>
              <a:rPr lang="en-US" dirty="0"/>
              <a:t>LGM </a:t>
            </a:r>
            <a:r>
              <a:rPr lang="en-US" dirty="0" err="1"/>
              <a:t>uitgedrukt</a:t>
            </a:r>
            <a:r>
              <a:rPr lang="en-US" dirty="0"/>
              <a:t> in MIM 1.2 (</a:t>
            </a:r>
            <a:r>
              <a:rPr lang="en-US" dirty="0" err="1"/>
              <a:t>situatie</a:t>
            </a:r>
            <a:r>
              <a:rPr lang="en-US" dirty="0"/>
              <a:t> 2)</a:t>
            </a:r>
            <a:endParaRPr lang="en-NL" dirty="0"/>
          </a:p>
        </p:txBody>
      </p:sp>
      <p:sp>
        <p:nvSpPr>
          <p:cNvPr id="3" name="Content Placeholder 2">
            <a:extLst>
              <a:ext uri="{FF2B5EF4-FFF2-40B4-BE49-F238E27FC236}">
                <a16:creationId xmlns:a16="http://schemas.microsoft.com/office/drawing/2014/main" id="{0D3AB49A-B09A-24CC-BDF6-6D1B465210B6}"/>
              </a:ext>
            </a:extLst>
          </p:cNvPr>
          <p:cNvSpPr>
            <a:spLocks noGrp="1"/>
          </p:cNvSpPr>
          <p:nvPr>
            <p:ph sz="half" idx="1"/>
          </p:nvPr>
        </p:nvSpPr>
        <p:spPr/>
        <p:txBody>
          <a:bodyPr/>
          <a:lstStyle/>
          <a:p>
            <a:pPr marL="342900" indent="-342900">
              <a:buFont typeface="Arial" panose="020B0604020202020204" pitchFamily="34" charset="0"/>
              <a:buChar char="•"/>
            </a:pPr>
            <a:r>
              <a:rPr lang="en-US" dirty="0"/>
              <a:t>Relatie </a:t>
            </a:r>
            <a:r>
              <a:rPr lang="en-US" dirty="0" err="1"/>
              <a:t>wordt</a:t>
            </a:r>
            <a:r>
              <a:rPr lang="en-US" dirty="0"/>
              <a:t> “</a:t>
            </a:r>
            <a:r>
              <a:rPr lang="en-US" dirty="0" err="1"/>
              <a:t>bijgehouden</a:t>
            </a:r>
            <a:r>
              <a:rPr lang="en-US" dirty="0"/>
              <a:t>” in het </a:t>
            </a:r>
            <a:r>
              <a:rPr lang="en-US" dirty="0" err="1"/>
              <a:t>gegevensobjecttype</a:t>
            </a:r>
            <a:r>
              <a:rPr lang="en-US" dirty="0"/>
              <a:t> </a:t>
            </a:r>
            <a:r>
              <a:rPr lang="en-US" dirty="0" err="1"/>
              <a:t>Organisatie</a:t>
            </a:r>
            <a:endParaRPr lang="en-US" dirty="0"/>
          </a:p>
          <a:p>
            <a:pPr marL="342900" indent="-342900">
              <a:buFont typeface="Arial" panose="020B0604020202020204" pitchFamily="34" charset="0"/>
              <a:buChar char="•"/>
            </a:pPr>
            <a:r>
              <a:rPr lang="en-US" dirty="0"/>
              <a:t>Twee </a:t>
            </a:r>
            <a:r>
              <a:rPr lang="en-US" dirty="0" err="1"/>
              <a:t>naamgevingsopties</a:t>
            </a:r>
            <a:r>
              <a:rPr lang="en-US" dirty="0"/>
              <a:t>:</a:t>
            </a:r>
          </a:p>
          <a:p>
            <a:pPr marL="800100" lvl="1" indent="-342900">
              <a:buFont typeface="Arial" panose="020B0604020202020204" pitchFamily="34" charset="0"/>
              <a:buChar char="•"/>
            </a:pPr>
            <a:r>
              <a:rPr lang="en-US" dirty="0" err="1"/>
              <a:t>heeft</a:t>
            </a:r>
            <a:r>
              <a:rPr lang="en-US" dirty="0"/>
              <a:t> in </a:t>
            </a:r>
            <a:r>
              <a:rPr lang="en-US" dirty="0" err="1"/>
              <a:t>dienst</a:t>
            </a:r>
            <a:endParaRPr lang="en-US" dirty="0"/>
          </a:p>
          <a:p>
            <a:pPr marL="800100" lvl="1" indent="-342900">
              <a:buFont typeface="Arial" panose="020B0604020202020204" pitchFamily="34" charset="0"/>
              <a:buChar char="•"/>
            </a:pPr>
            <a:r>
              <a:rPr lang="en-US" dirty="0" err="1"/>
              <a:t>werknemer</a:t>
            </a: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FFDDCC8-D547-5B9F-9AE8-E480E2038A50}"/>
              </a:ext>
            </a:extLst>
          </p:cNvPr>
          <p:cNvSpPr>
            <a:spLocks noGrp="1"/>
          </p:cNvSpPr>
          <p:nvPr>
            <p:ph type="sldNum" sz="quarter" idx="12"/>
          </p:nvPr>
        </p:nvSpPr>
        <p:spPr/>
        <p:txBody>
          <a:bodyPr/>
          <a:lstStyle/>
          <a:p>
            <a:fld id="{A648B885-FF76-47CB-8BBD-27E7EBF07CA9}" type="slidenum">
              <a:rPr lang="nl-NL" smtClean="0"/>
              <a:t>11</a:t>
            </a:fld>
            <a:endParaRPr lang="nl-NL"/>
          </a:p>
        </p:txBody>
      </p:sp>
      <p:pic>
        <p:nvPicPr>
          <p:cNvPr id="6" name="Picture 5">
            <a:extLst>
              <a:ext uri="{FF2B5EF4-FFF2-40B4-BE49-F238E27FC236}">
                <a16:creationId xmlns:a16="http://schemas.microsoft.com/office/drawing/2014/main" id="{28104FAB-77D0-8259-354F-EA01147E08C0}"/>
              </a:ext>
            </a:extLst>
          </p:cNvPr>
          <p:cNvPicPr>
            <a:picLocks noChangeAspect="1"/>
          </p:cNvPicPr>
          <p:nvPr/>
        </p:nvPicPr>
        <p:blipFill>
          <a:blip r:embed="rId2"/>
          <a:stretch>
            <a:fillRect/>
          </a:stretch>
        </p:blipFill>
        <p:spPr>
          <a:xfrm>
            <a:off x="2547727" y="4076602"/>
            <a:ext cx="9526286" cy="1626108"/>
          </a:xfrm>
          <a:prstGeom prst="rect">
            <a:avLst/>
          </a:prstGeom>
        </p:spPr>
      </p:pic>
    </p:spTree>
    <p:extLst>
      <p:ext uri="{BB962C8B-B14F-4D97-AF65-F5344CB8AC3E}">
        <p14:creationId xmlns:p14="http://schemas.microsoft.com/office/powerpoint/2010/main" val="10793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5E32C-DEFC-C43E-919E-FFC2269A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863BD8-9FE8-6959-2E93-E1C9A37E0E28}"/>
              </a:ext>
            </a:extLst>
          </p:cNvPr>
          <p:cNvSpPr>
            <a:spLocks noGrp="1"/>
          </p:cNvSpPr>
          <p:nvPr>
            <p:ph type="title"/>
          </p:nvPr>
        </p:nvSpPr>
        <p:spPr>
          <a:xfrm>
            <a:off x="300039" y="1"/>
            <a:ext cx="9804081" cy="1280159"/>
          </a:xfrm>
        </p:spPr>
        <p:txBody>
          <a:bodyPr/>
          <a:lstStyle/>
          <a:p>
            <a:r>
              <a:rPr lang="en-US" dirty="0"/>
              <a:t>LGM </a:t>
            </a:r>
            <a:r>
              <a:rPr lang="en-US" dirty="0" err="1"/>
              <a:t>uitgedrukt</a:t>
            </a:r>
            <a:r>
              <a:rPr lang="en-US" dirty="0"/>
              <a:t> in MIM 1.2 (</a:t>
            </a:r>
            <a:r>
              <a:rPr lang="en-US" dirty="0" err="1"/>
              <a:t>situatie</a:t>
            </a:r>
            <a:r>
              <a:rPr lang="en-US" dirty="0"/>
              <a:t> 3)</a:t>
            </a:r>
            <a:endParaRPr lang="en-NL" dirty="0"/>
          </a:p>
        </p:txBody>
      </p:sp>
      <p:sp>
        <p:nvSpPr>
          <p:cNvPr id="3" name="Content Placeholder 2">
            <a:extLst>
              <a:ext uri="{FF2B5EF4-FFF2-40B4-BE49-F238E27FC236}">
                <a16:creationId xmlns:a16="http://schemas.microsoft.com/office/drawing/2014/main" id="{8E83810F-DE45-3B87-C493-28B9CB3C723E}"/>
              </a:ext>
            </a:extLst>
          </p:cNvPr>
          <p:cNvSpPr>
            <a:spLocks noGrp="1"/>
          </p:cNvSpPr>
          <p:nvPr>
            <p:ph sz="half" idx="1"/>
          </p:nvPr>
        </p:nvSpPr>
        <p:spPr/>
        <p:txBody>
          <a:bodyPr/>
          <a:lstStyle/>
          <a:p>
            <a:pPr marL="342900" indent="-342900">
              <a:buFont typeface="Arial" panose="020B0604020202020204" pitchFamily="34" charset="0"/>
              <a:buChar char="•"/>
            </a:pPr>
            <a:r>
              <a:rPr lang="en-US" dirty="0"/>
              <a:t>Van de </a:t>
            </a:r>
            <a:r>
              <a:rPr lang="en-US" dirty="0" err="1"/>
              <a:t>relatie</a:t>
            </a:r>
            <a:r>
              <a:rPr lang="en-US" dirty="0"/>
              <a:t> </a:t>
            </a:r>
            <a:r>
              <a:rPr lang="en-US" dirty="0" err="1"/>
              <a:t>zelf</a:t>
            </a:r>
            <a:r>
              <a:rPr lang="en-US" dirty="0"/>
              <a:t> </a:t>
            </a:r>
            <a:r>
              <a:rPr lang="en-US" dirty="0" err="1"/>
              <a:t>worden</a:t>
            </a:r>
            <a:r>
              <a:rPr lang="en-US" dirty="0"/>
              <a:t> </a:t>
            </a:r>
            <a:r>
              <a:rPr lang="en-US" dirty="0" err="1"/>
              <a:t>gegevens</a:t>
            </a:r>
            <a:r>
              <a:rPr lang="en-US" dirty="0"/>
              <a:t> “</a:t>
            </a:r>
            <a:r>
              <a:rPr lang="en-US" dirty="0" err="1"/>
              <a:t>bijgehouden</a:t>
            </a:r>
            <a:r>
              <a:rPr lang="en-US" dirty="0"/>
              <a:t>” </a:t>
            </a:r>
          </a:p>
          <a:p>
            <a:pPr marL="342900" indent="-342900">
              <a:buFont typeface="Arial" panose="020B0604020202020204" pitchFamily="34" charset="0"/>
              <a:buChar char="•"/>
            </a:pPr>
            <a:r>
              <a:rPr lang="en-US" dirty="0"/>
              <a:t>Twee </a:t>
            </a:r>
            <a:r>
              <a:rPr lang="en-US" dirty="0" err="1"/>
              <a:t>visualisaties</a:t>
            </a:r>
            <a:r>
              <a:rPr lang="en-US" dirty="0"/>
              <a:t> </a:t>
            </a:r>
            <a:r>
              <a:rPr lang="en-US" dirty="0" err="1"/>
              <a:t>denkbaar</a:t>
            </a:r>
            <a:r>
              <a:rPr lang="en-US" dirty="0"/>
              <a:t>, die </a:t>
            </a:r>
            <a:r>
              <a:rPr lang="en-US" dirty="0" err="1"/>
              <a:t>beiden</a:t>
            </a:r>
            <a:r>
              <a:rPr lang="en-US" dirty="0"/>
              <a:t> exact </a:t>
            </a:r>
            <a:r>
              <a:rPr lang="en-US" dirty="0" err="1"/>
              <a:t>hetzelfde</a:t>
            </a:r>
            <a:r>
              <a:rPr lang="en-US" dirty="0"/>
              <a:t> </a:t>
            </a:r>
            <a:r>
              <a:rPr lang="en-US" dirty="0" err="1"/>
              <a:t>uitdrukken</a:t>
            </a:r>
            <a:r>
              <a:rPr lang="en-US" dirty="0"/>
              <a:t>.</a:t>
            </a:r>
          </a:p>
        </p:txBody>
      </p:sp>
      <p:sp>
        <p:nvSpPr>
          <p:cNvPr id="4" name="Slide Number Placeholder 3">
            <a:extLst>
              <a:ext uri="{FF2B5EF4-FFF2-40B4-BE49-F238E27FC236}">
                <a16:creationId xmlns:a16="http://schemas.microsoft.com/office/drawing/2014/main" id="{F2237164-E352-5D29-B8C7-AC01F33A53F4}"/>
              </a:ext>
            </a:extLst>
          </p:cNvPr>
          <p:cNvSpPr>
            <a:spLocks noGrp="1"/>
          </p:cNvSpPr>
          <p:nvPr>
            <p:ph type="sldNum" sz="quarter" idx="12"/>
          </p:nvPr>
        </p:nvSpPr>
        <p:spPr/>
        <p:txBody>
          <a:bodyPr/>
          <a:lstStyle/>
          <a:p>
            <a:fld id="{A648B885-FF76-47CB-8BBD-27E7EBF07CA9}" type="slidenum">
              <a:rPr lang="nl-NL" smtClean="0"/>
              <a:t>12</a:t>
            </a:fld>
            <a:endParaRPr lang="nl-NL"/>
          </a:p>
        </p:txBody>
      </p:sp>
      <p:pic>
        <p:nvPicPr>
          <p:cNvPr id="7" name="Picture 6">
            <a:extLst>
              <a:ext uri="{FF2B5EF4-FFF2-40B4-BE49-F238E27FC236}">
                <a16:creationId xmlns:a16="http://schemas.microsoft.com/office/drawing/2014/main" id="{58A5E808-E08C-8429-2720-93A0E916D61E}"/>
              </a:ext>
            </a:extLst>
          </p:cNvPr>
          <p:cNvPicPr>
            <a:picLocks noChangeAspect="1"/>
          </p:cNvPicPr>
          <p:nvPr/>
        </p:nvPicPr>
        <p:blipFill>
          <a:blip r:embed="rId2"/>
          <a:stretch>
            <a:fillRect/>
          </a:stretch>
        </p:blipFill>
        <p:spPr>
          <a:xfrm>
            <a:off x="5338609" y="2227068"/>
            <a:ext cx="6696075" cy="1885950"/>
          </a:xfrm>
          <a:prstGeom prst="rect">
            <a:avLst/>
          </a:prstGeom>
        </p:spPr>
      </p:pic>
      <p:pic>
        <p:nvPicPr>
          <p:cNvPr id="9" name="Picture 8">
            <a:extLst>
              <a:ext uri="{FF2B5EF4-FFF2-40B4-BE49-F238E27FC236}">
                <a16:creationId xmlns:a16="http://schemas.microsoft.com/office/drawing/2014/main" id="{9B659E98-FA42-9566-DAA4-4501151EEFF9}"/>
              </a:ext>
            </a:extLst>
          </p:cNvPr>
          <p:cNvPicPr>
            <a:picLocks noChangeAspect="1"/>
          </p:cNvPicPr>
          <p:nvPr/>
        </p:nvPicPr>
        <p:blipFill>
          <a:blip r:embed="rId3"/>
          <a:stretch>
            <a:fillRect/>
          </a:stretch>
        </p:blipFill>
        <p:spPr>
          <a:xfrm>
            <a:off x="4636280" y="5059926"/>
            <a:ext cx="7635914" cy="1114732"/>
          </a:xfrm>
          <a:prstGeom prst="rect">
            <a:avLst/>
          </a:prstGeom>
        </p:spPr>
      </p:pic>
    </p:spTree>
    <p:extLst>
      <p:ext uri="{BB962C8B-B14F-4D97-AF65-F5344CB8AC3E}">
        <p14:creationId xmlns:p14="http://schemas.microsoft.com/office/powerpoint/2010/main" val="3508510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E2EC-6686-05D0-9521-5839D37DB36C}"/>
              </a:ext>
            </a:extLst>
          </p:cNvPr>
          <p:cNvSpPr>
            <a:spLocks noGrp="1"/>
          </p:cNvSpPr>
          <p:nvPr>
            <p:ph type="title"/>
          </p:nvPr>
        </p:nvSpPr>
        <p:spPr>
          <a:xfrm>
            <a:off x="300039" y="1"/>
            <a:ext cx="9827187" cy="1280159"/>
          </a:xfrm>
        </p:spPr>
        <p:txBody>
          <a:bodyPr/>
          <a:lstStyle/>
          <a:p>
            <a:r>
              <a:rPr lang="en-US" dirty="0"/>
              <a:t>MIM 2.0 LGM WIP (discussion ongoing)</a:t>
            </a:r>
            <a:endParaRPr lang="en-NL" dirty="0"/>
          </a:p>
        </p:txBody>
      </p:sp>
      <p:sp>
        <p:nvSpPr>
          <p:cNvPr id="3" name="Content Placeholder 2">
            <a:extLst>
              <a:ext uri="{FF2B5EF4-FFF2-40B4-BE49-F238E27FC236}">
                <a16:creationId xmlns:a16="http://schemas.microsoft.com/office/drawing/2014/main" id="{B4F5EE7A-7007-DE94-AC5F-FA9DC28FB6F9}"/>
              </a:ext>
            </a:extLst>
          </p:cNvPr>
          <p:cNvSpPr>
            <a:spLocks noGrp="1"/>
          </p:cNvSpPr>
          <p:nvPr>
            <p:ph sz="half" idx="1"/>
          </p:nvPr>
        </p:nvSpPr>
        <p:spPr/>
        <p:txBody>
          <a:bodyPr>
            <a:normAutofit fontScale="92500" lnSpcReduction="10000"/>
          </a:bodyPr>
          <a:lstStyle/>
          <a:p>
            <a:pPr marL="342900" indent="-342900">
              <a:buFont typeface="Arial" panose="020B0604020202020204" pitchFamily="34" charset="0"/>
              <a:buChar char="•"/>
            </a:pPr>
            <a:r>
              <a:rPr lang="nl-NL" dirty="0"/>
              <a:t>Benoemen van de rol van een objecttype in een relatie als een gegeven</a:t>
            </a:r>
          </a:p>
          <a:p>
            <a:pPr marL="342900" indent="-342900">
              <a:buFont typeface="Arial" panose="020B0604020202020204" pitchFamily="34" charset="0"/>
              <a:buChar char="•"/>
            </a:pPr>
            <a:r>
              <a:rPr lang="nl-NL" dirty="0"/>
              <a:t>Benoemen van het objecttype dat eigenaar is van die rol (property van). We spreken af dat in </a:t>
            </a:r>
            <a:r>
              <a:rPr lang="nl-NL" dirty="0" err="1"/>
              <a:t>uml</a:t>
            </a:r>
            <a:r>
              <a:rPr lang="nl-NL" dirty="0"/>
              <a:t> altijd het objecttype aan het andere </a:t>
            </a:r>
            <a:r>
              <a:rPr lang="nl-NL" dirty="0" err="1"/>
              <a:t>assciatieeinde</a:t>
            </a:r>
            <a:r>
              <a:rPr lang="nl-NL" dirty="0"/>
              <a:t> de eigenaar van de property is.</a:t>
            </a:r>
          </a:p>
          <a:p>
            <a:pPr marL="342900" indent="-342900">
              <a:buFont typeface="Arial" panose="020B0604020202020204" pitchFamily="34" charset="0"/>
              <a:buChar char="•"/>
            </a:pPr>
            <a:r>
              <a:rPr lang="nl-NL" dirty="0"/>
              <a:t>Een relatie zelf kan geen eigenaar van een relatierol zijn</a:t>
            </a:r>
          </a:p>
          <a:p>
            <a:pPr marL="342900" indent="-342900">
              <a:buFont typeface="Arial" panose="020B0604020202020204" pitchFamily="34" charset="0"/>
              <a:buChar char="•"/>
            </a:pPr>
            <a:r>
              <a:rPr lang="nl-NL" dirty="0"/>
              <a:t>Een relatie kan ook bi-directioneel zijn (een inverse relatie hebben)</a:t>
            </a:r>
          </a:p>
          <a:p>
            <a:pPr marL="342900" indent="-342900">
              <a:buFont typeface="Arial" panose="020B0604020202020204" pitchFamily="34" charset="0"/>
              <a:buChar char="•"/>
            </a:pPr>
            <a:r>
              <a:rPr lang="nl-NL" dirty="0"/>
              <a:t>Optioneel naam of verwoording van de relatie (inclusief leesrichting)</a:t>
            </a:r>
          </a:p>
          <a:p>
            <a:pPr marL="342900" indent="-342900">
              <a:buFont typeface="Arial" panose="020B0604020202020204" pitchFamily="34" charset="0"/>
              <a:buChar char="•"/>
            </a:pPr>
            <a:r>
              <a:rPr lang="nl-NL" dirty="0"/>
              <a:t>Optioneel naam of verwoording van de inverse relatie</a:t>
            </a:r>
            <a:endParaRPr lang="en-NL" dirty="0"/>
          </a:p>
        </p:txBody>
      </p:sp>
      <p:sp>
        <p:nvSpPr>
          <p:cNvPr id="4" name="Slide Number Placeholder 3">
            <a:extLst>
              <a:ext uri="{FF2B5EF4-FFF2-40B4-BE49-F238E27FC236}">
                <a16:creationId xmlns:a16="http://schemas.microsoft.com/office/drawing/2014/main" id="{1197E92E-2EBF-AC0C-68DA-347A0098DAB2}"/>
              </a:ext>
            </a:extLst>
          </p:cNvPr>
          <p:cNvSpPr>
            <a:spLocks noGrp="1"/>
          </p:cNvSpPr>
          <p:nvPr>
            <p:ph type="sldNum" sz="quarter" idx="12"/>
          </p:nvPr>
        </p:nvSpPr>
        <p:spPr/>
        <p:txBody>
          <a:bodyPr/>
          <a:lstStyle/>
          <a:p>
            <a:fld id="{A648B885-FF76-47CB-8BBD-27E7EBF07CA9}" type="slidenum">
              <a:rPr lang="nl-NL" smtClean="0"/>
              <a:t>13</a:t>
            </a:fld>
            <a:endParaRPr lang="nl-NL"/>
          </a:p>
        </p:txBody>
      </p:sp>
      <p:pic>
        <p:nvPicPr>
          <p:cNvPr id="7" name="Picture 6">
            <a:extLst>
              <a:ext uri="{FF2B5EF4-FFF2-40B4-BE49-F238E27FC236}">
                <a16:creationId xmlns:a16="http://schemas.microsoft.com/office/drawing/2014/main" id="{AA5D44B2-7F84-3F93-8D28-B8B8EAAAD35F}"/>
              </a:ext>
            </a:extLst>
          </p:cNvPr>
          <p:cNvPicPr>
            <a:picLocks noChangeAspect="1"/>
          </p:cNvPicPr>
          <p:nvPr/>
        </p:nvPicPr>
        <p:blipFill>
          <a:blip r:embed="rId2"/>
          <a:stretch>
            <a:fillRect/>
          </a:stretch>
        </p:blipFill>
        <p:spPr>
          <a:xfrm>
            <a:off x="6066601" y="1850492"/>
            <a:ext cx="5821292" cy="3682858"/>
          </a:xfrm>
          <a:prstGeom prst="rect">
            <a:avLst/>
          </a:prstGeom>
        </p:spPr>
      </p:pic>
    </p:spTree>
    <p:extLst>
      <p:ext uri="{BB962C8B-B14F-4D97-AF65-F5344CB8AC3E}">
        <p14:creationId xmlns:p14="http://schemas.microsoft.com/office/powerpoint/2010/main" val="154352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8BD2C3-B910-179F-BF25-70A3CB73A4F1}"/>
              </a:ext>
            </a:extLst>
          </p:cNvPr>
          <p:cNvSpPr>
            <a:spLocks noGrp="1"/>
          </p:cNvSpPr>
          <p:nvPr>
            <p:ph sz="half" idx="1"/>
          </p:nvPr>
        </p:nvSpPr>
        <p:spPr>
          <a:xfrm>
            <a:off x="300037" y="1520825"/>
            <a:ext cx="11793639" cy="2919849"/>
          </a:xfrm>
        </p:spPr>
        <p:txBody>
          <a:bodyPr/>
          <a:lstStyle/>
          <a:p>
            <a:r>
              <a:rPr lang="en-US" dirty="0"/>
              <a:t>De </a:t>
            </a:r>
            <a:r>
              <a:rPr lang="en-US" dirty="0" err="1"/>
              <a:t>relatieklasse</a:t>
            </a:r>
            <a:r>
              <a:rPr lang="en-US" dirty="0"/>
              <a:t> </a:t>
            </a:r>
            <a:r>
              <a:rPr lang="en-US" dirty="0" err="1"/>
              <a:t>wordt</a:t>
            </a:r>
            <a:r>
              <a:rPr lang="en-US" dirty="0"/>
              <a:t> </a:t>
            </a:r>
            <a:r>
              <a:rPr lang="en-US" dirty="0" err="1"/>
              <a:t>als</a:t>
            </a:r>
            <a:r>
              <a:rPr lang="en-US" dirty="0"/>
              <a:t> “</a:t>
            </a:r>
            <a:r>
              <a:rPr lang="en-US" dirty="0" err="1"/>
              <a:t>gewoon</a:t>
            </a:r>
            <a:r>
              <a:rPr lang="en-US" dirty="0"/>
              <a:t>” </a:t>
            </a:r>
            <a:r>
              <a:rPr lang="en-US" dirty="0" err="1"/>
              <a:t>gegevensobjecttype</a:t>
            </a:r>
            <a:r>
              <a:rPr lang="en-US" dirty="0"/>
              <a:t> </a:t>
            </a:r>
            <a:r>
              <a:rPr lang="en-US" dirty="0" err="1"/>
              <a:t>gemodelleerd</a:t>
            </a:r>
            <a:r>
              <a:rPr lang="en-US" dirty="0"/>
              <a:t>.</a:t>
            </a:r>
            <a:endParaRPr lang="en-NL" dirty="0"/>
          </a:p>
        </p:txBody>
      </p:sp>
      <p:sp>
        <p:nvSpPr>
          <p:cNvPr id="4" name="Slide Number Placeholder 3">
            <a:extLst>
              <a:ext uri="{FF2B5EF4-FFF2-40B4-BE49-F238E27FC236}">
                <a16:creationId xmlns:a16="http://schemas.microsoft.com/office/drawing/2014/main" id="{669ED39F-D362-0C81-A82B-CC258D65C1E3}"/>
              </a:ext>
            </a:extLst>
          </p:cNvPr>
          <p:cNvSpPr>
            <a:spLocks noGrp="1"/>
          </p:cNvSpPr>
          <p:nvPr>
            <p:ph type="sldNum" sz="quarter" idx="12"/>
          </p:nvPr>
        </p:nvSpPr>
        <p:spPr/>
        <p:txBody>
          <a:bodyPr/>
          <a:lstStyle/>
          <a:p>
            <a:fld id="{A648B885-FF76-47CB-8BBD-27E7EBF07CA9}" type="slidenum">
              <a:rPr lang="nl-NL" smtClean="0"/>
              <a:t>14</a:t>
            </a:fld>
            <a:endParaRPr lang="nl-NL"/>
          </a:p>
        </p:txBody>
      </p:sp>
      <p:pic>
        <p:nvPicPr>
          <p:cNvPr id="7" name="Picture 6">
            <a:extLst>
              <a:ext uri="{FF2B5EF4-FFF2-40B4-BE49-F238E27FC236}">
                <a16:creationId xmlns:a16="http://schemas.microsoft.com/office/drawing/2014/main" id="{24547A7A-5D95-9BD2-7F70-59A1ABEB9B3B}"/>
              </a:ext>
            </a:extLst>
          </p:cNvPr>
          <p:cNvPicPr>
            <a:picLocks noChangeAspect="1"/>
          </p:cNvPicPr>
          <p:nvPr/>
        </p:nvPicPr>
        <p:blipFill>
          <a:blip r:embed="rId2"/>
          <a:stretch>
            <a:fillRect/>
          </a:stretch>
        </p:blipFill>
        <p:spPr>
          <a:xfrm>
            <a:off x="442451" y="2450395"/>
            <a:ext cx="11307097" cy="2103255"/>
          </a:xfrm>
          <a:prstGeom prst="rect">
            <a:avLst/>
          </a:prstGeom>
        </p:spPr>
      </p:pic>
      <p:sp>
        <p:nvSpPr>
          <p:cNvPr id="8" name="Title 1">
            <a:extLst>
              <a:ext uri="{FF2B5EF4-FFF2-40B4-BE49-F238E27FC236}">
                <a16:creationId xmlns:a16="http://schemas.microsoft.com/office/drawing/2014/main" id="{2FF5FEAA-BE2F-C5E5-D402-7C60154D7A7B}"/>
              </a:ext>
            </a:extLst>
          </p:cNvPr>
          <p:cNvSpPr>
            <a:spLocks noGrp="1"/>
          </p:cNvSpPr>
          <p:nvPr>
            <p:ph type="title"/>
          </p:nvPr>
        </p:nvSpPr>
        <p:spPr>
          <a:xfrm>
            <a:off x="300039" y="1"/>
            <a:ext cx="9827187" cy="1280159"/>
          </a:xfrm>
        </p:spPr>
        <p:txBody>
          <a:bodyPr/>
          <a:lstStyle/>
          <a:p>
            <a:r>
              <a:rPr lang="en-US" dirty="0"/>
              <a:t>MIM 2.0 LGM WIP (discussion ongoing)</a:t>
            </a:r>
            <a:endParaRPr lang="en-NL" dirty="0"/>
          </a:p>
        </p:txBody>
      </p:sp>
    </p:spTree>
    <p:extLst>
      <p:ext uri="{BB962C8B-B14F-4D97-AF65-F5344CB8AC3E}">
        <p14:creationId xmlns:p14="http://schemas.microsoft.com/office/powerpoint/2010/main" val="4167509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4B1C78-E828-A465-D261-FCE2ABADF39F}"/>
              </a:ext>
            </a:extLst>
          </p:cNvPr>
          <p:cNvSpPr>
            <a:spLocks noGrp="1"/>
          </p:cNvSpPr>
          <p:nvPr>
            <p:ph type="title"/>
          </p:nvPr>
        </p:nvSpPr>
        <p:spPr/>
        <p:txBody>
          <a:bodyPr/>
          <a:lstStyle/>
          <a:p>
            <a:r>
              <a:rPr lang="en-US" dirty="0" err="1"/>
              <a:t>Gegeven</a:t>
            </a:r>
            <a:endParaRPr lang="en-NL" dirty="0"/>
          </a:p>
        </p:txBody>
      </p:sp>
      <p:sp>
        <p:nvSpPr>
          <p:cNvPr id="7" name="Content Placeholder 6">
            <a:extLst>
              <a:ext uri="{FF2B5EF4-FFF2-40B4-BE49-F238E27FC236}">
                <a16:creationId xmlns:a16="http://schemas.microsoft.com/office/drawing/2014/main" id="{3140F343-D4A8-E270-CE4D-71C1BA599FE8}"/>
              </a:ext>
            </a:extLst>
          </p:cNvPr>
          <p:cNvSpPr>
            <a:spLocks noGrp="1"/>
          </p:cNvSpPr>
          <p:nvPr>
            <p:ph idx="1"/>
          </p:nvPr>
        </p:nvSpPr>
        <p:spPr/>
        <p:txBody>
          <a:bodyPr>
            <a:normAutofit fontScale="92500"/>
          </a:bodyPr>
          <a:lstStyle/>
          <a:p>
            <a:r>
              <a:rPr lang="nl-NL" dirty="0"/>
              <a:t>Een gegeven is </a:t>
            </a:r>
            <a:r>
              <a:rPr lang="nl-NL" i="1" dirty="0"/>
              <a:t>een vastgelegde uitspraak over een getypeerde eigenschap van een object</a:t>
            </a:r>
            <a:r>
              <a:rPr lang="nl-NL" dirty="0"/>
              <a:t>. Kenmerkend aan een gegeven zijn een aantal elementen:</a:t>
            </a:r>
            <a:endParaRPr lang="en-NL" dirty="0"/>
          </a:p>
          <a:p>
            <a:pPr lvl="1"/>
            <a:r>
              <a:rPr lang="nl-NL" dirty="0"/>
              <a:t>Een gegeven is </a:t>
            </a:r>
            <a:r>
              <a:rPr lang="nl-NL" b="1" dirty="0"/>
              <a:t>vastgelegd</a:t>
            </a:r>
            <a:r>
              <a:rPr lang="nl-NL" dirty="0"/>
              <a:t>: op papier, in steen, in een digitale vorm.</a:t>
            </a:r>
          </a:p>
          <a:p>
            <a:pPr lvl="1"/>
            <a:r>
              <a:rPr lang="nl-NL" dirty="0"/>
              <a:t>Een gegeven gaat over een </a:t>
            </a:r>
            <a:r>
              <a:rPr lang="nl-NL" b="1" dirty="0"/>
              <a:t>object</a:t>
            </a:r>
            <a:r>
              <a:rPr lang="nl-NL" dirty="0"/>
              <a:t>: het gaat over </a:t>
            </a:r>
            <a:r>
              <a:rPr lang="nl-NL" i="1" dirty="0"/>
              <a:t>iets</a:t>
            </a:r>
            <a:r>
              <a:rPr lang="nl-NL" dirty="0"/>
              <a:t>: de objecten die relevant zijn in het domein waarover we gegevens verwerken. </a:t>
            </a:r>
            <a:r>
              <a:rPr lang="en-NL" dirty="0"/>
              <a:t> </a:t>
            </a:r>
            <a:r>
              <a:rPr lang="nl-NL" dirty="0"/>
              <a:t> Ik heb de volgorde gewijzigd.</a:t>
            </a:r>
            <a:endParaRPr lang="en-NL" dirty="0"/>
          </a:p>
          <a:p>
            <a:pPr lvl="1"/>
            <a:r>
              <a:rPr lang="en-US" dirty="0"/>
              <a:t>Een </a:t>
            </a:r>
            <a:r>
              <a:rPr lang="en-US" dirty="0" err="1"/>
              <a:t>gegeven</a:t>
            </a:r>
            <a:r>
              <a:rPr lang="en-US" dirty="0"/>
              <a:t> is </a:t>
            </a:r>
            <a:r>
              <a:rPr lang="en-US" dirty="0" err="1"/>
              <a:t>een</a:t>
            </a:r>
            <a:r>
              <a:rPr lang="en-US" dirty="0"/>
              <a:t> </a:t>
            </a:r>
            <a:r>
              <a:rPr lang="en-US" b="1" dirty="0" err="1"/>
              <a:t>uitspraak</a:t>
            </a:r>
            <a:r>
              <a:rPr lang="en-US" dirty="0"/>
              <a:t>: </a:t>
            </a:r>
            <a:r>
              <a:rPr lang="nl-NL" dirty="0"/>
              <a:t>zo'n uitspraak kan bijvoorbeeld een bewering, stelling of waarneming zijn en zo'n uitspraak kan gedaan worden door een mens of een sensor. Ook kan zo'n uitspraak betrekking hebben op een berekening of afleiding.</a:t>
            </a:r>
          </a:p>
          <a:p>
            <a:pPr lvl="2"/>
            <a:r>
              <a:rPr lang="nl-NL" dirty="0"/>
              <a:t>(alternatief voor uitspraak: uitdrukking ?)</a:t>
            </a:r>
          </a:p>
          <a:p>
            <a:pPr lvl="1"/>
            <a:r>
              <a:rPr lang="nl-NL" dirty="0"/>
              <a:t>Een gegeven betreft een </a:t>
            </a:r>
            <a:r>
              <a:rPr lang="nl-NL" b="1" dirty="0"/>
              <a:t>eigenschap</a:t>
            </a:r>
            <a:r>
              <a:rPr lang="nl-NL" dirty="0"/>
              <a:t> van dat object: het gegeven legt een uitspraak vast over een eigenschap die het object heeft. Dit kan zowel een kenmerk van het object zelf betreffen, als een relatie die een object heeft met een ander object. </a:t>
            </a:r>
            <a:endParaRPr lang="en-NL" dirty="0"/>
          </a:p>
          <a:p>
            <a:pPr lvl="1"/>
            <a:endParaRPr lang="en-NL" b="1" dirty="0"/>
          </a:p>
        </p:txBody>
      </p:sp>
      <p:sp>
        <p:nvSpPr>
          <p:cNvPr id="4" name="Slide Number Placeholder 3">
            <a:extLst>
              <a:ext uri="{FF2B5EF4-FFF2-40B4-BE49-F238E27FC236}">
                <a16:creationId xmlns:a16="http://schemas.microsoft.com/office/drawing/2014/main" id="{0F892FDC-F465-16A9-5569-EC1BCC95E1FC}"/>
              </a:ext>
            </a:extLst>
          </p:cNvPr>
          <p:cNvSpPr>
            <a:spLocks noGrp="1"/>
          </p:cNvSpPr>
          <p:nvPr>
            <p:ph type="sldNum" sz="quarter" idx="12"/>
          </p:nvPr>
        </p:nvSpPr>
        <p:spPr/>
        <p:txBody>
          <a:bodyPr/>
          <a:lstStyle/>
          <a:p>
            <a:fld id="{A648B885-FF76-47CB-8BBD-27E7EBF07CA9}" type="slidenum">
              <a:rPr lang="nl-NL" smtClean="0"/>
              <a:t>15</a:t>
            </a:fld>
            <a:endParaRPr lang="nl-NL"/>
          </a:p>
        </p:txBody>
      </p:sp>
    </p:spTree>
    <p:extLst>
      <p:ext uri="{BB962C8B-B14F-4D97-AF65-F5344CB8AC3E}">
        <p14:creationId xmlns:p14="http://schemas.microsoft.com/office/powerpoint/2010/main" val="733458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40A9-1970-57ED-F8E1-B180DA8DEC57}"/>
              </a:ext>
            </a:extLst>
          </p:cNvPr>
          <p:cNvSpPr>
            <a:spLocks noGrp="1"/>
          </p:cNvSpPr>
          <p:nvPr>
            <p:ph type="title"/>
          </p:nvPr>
        </p:nvSpPr>
        <p:spPr/>
        <p:txBody>
          <a:bodyPr/>
          <a:lstStyle/>
          <a:p>
            <a:r>
              <a:rPr lang="en-US" dirty="0" err="1"/>
              <a:t>Voorbeelden</a:t>
            </a:r>
            <a:r>
              <a:rPr lang="en-US" dirty="0"/>
              <a:t> van </a:t>
            </a:r>
            <a:r>
              <a:rPr lang="en-US" dirty="0" err="1"/>
              <a:t>een</a:t>
            </a:r>
            <a:r>
              <a:rPr lang="en-US" dirty="0"/>
              <a:t> </a:t>
            </a:r>
            <a:r>
              <a:rPr lang="en-US" dirty="0" err="1"/>
              <a:t>gegeven</a:t>
            </a:r>
            <a:endParaRPr lang="en-NL" dirty="0"/>
          </a:p>
        </p:txBody>
      </p:sp>
      <p:sp>
        <p:nvSpPr>
          <p:cNvPr id="3" name="Content Placeholder 2">
            <a:extLst>
              <a:ext uri="{FF2B5EF4-FFF2-40B4-BE49-F238E27FC236}">
                <a16:creationId xmlns:a16="http://schemas.microsoft.com/office/drawing/2014/main" id="{DDE8642E-F369-34C6-0741-A0E6F3D83903}"/>
              </a:ext>
            </a:extLst>
          </p:cNvPr>
          <p:cNvSpPr>
            <a:spLocks noGrp="1"/>
          </p:cNvSpPr>
          <p:nvPr>
            <p:ph idx="1"/>
          </p:nvPr>
        </p:nvSpPr>
        <p:spPr/>
        <p:txBody>
          <a:bodyPr/>
          <a:lstStyle/>
          <a:p>
            <a:pPr lvl="0"/>
            <a:r>
              <a:rPr lang="nl-NL" dirty="0"/>
              <a:t>[Jan]'s leeftijd is 25</a:t>
            </a:r>
            <a:endParaRPr lang="en-NL" dirty="0"/>
          </a:p>
          <a:p>
            <a:pPr lvl="0"/>
            <a:r>
              <a:rPr lang="nl-NL" dirty="0"/>
              <a:t>[Jan]'s BSN-nummer is "12345679"</a:t>
            </a:r>
            <a:endParaRPr lang="en-NL" dirty="0"/>
          </a:p>
          <a:p>
            <a:pPr lvl="0"/>
            <a:r>
              <a:rPr lang="en-US" dirty="0"/>
              <a:t>[Jan]'s </a:t>
            </a:r>
            <a:r>
              <a:rPr lang="en-US" dirty="0" err="1"/>
              <a:t>lengte</a:t>
            </a:r>
            <a:r>
              <a:rPr lang="en-US" dirty="0"/>
              <a:t> is 180 centimeter"</a:t>
            </a:r>
            <a:endParaRPr lang="en-NL" dirty="0"/>
          </a:p>
          <a:p>
            <a:pPr lvl="0"/>
            <a:r>
              <a:rPr lang="nl-NL" dirty="0"/>
              <a:t>[Jan]'s geslacht is «mannelijk»</a:t>
            </a:r>
            <a:endParaRPr lang="en-NL" dirty="0"/>
          </a:p>
          <a:p>
            <a:pPr lvl="0"/>
            <a:r>
              <a:rPr lang="nl-NL" dirty="0"/>
              <a:t>[Jan] is getrouwd met [Marie]</a:t>
            </a:r>
            <a:endParaRPr lang="en-NL" dirty="0"/>
          </a:p>
          <a:p>
            <a:endParaRPr lang="en-US" dirty="0"/>
          </a:p>
          <a:p>
            <a:pPr marL="0" indent="0">
              <a:buNone/>
            </a:pPr>
            <a:r>
              <a:rPr lang="nl-NL" dirty="0"/>
              <a:t>Met </a:t>
            </a:r>
            <a:r>
              <a:rPr lang="nl-NL" b="1" dirty="0"/>
              <a:t>[Jan]</a:t>
            </a:r>
            <a:r>
              <a:rPr lang="nl-NL" dirty="0"/>
              <a:t> wordt bedoeld: de </a:t>
            </a:r>
            <a:r>
              <a:rPr lang="nl-NL" b="1" i="1" dirty="0"/>
              <a:t>verwijzing</a:t>
            </a:r>
            <a:r>
              <a:rPr lang="nl-NL" dirty="0"/>
              <a:t> naar een specifiek object waarover uitspraken worden gedaan. De vijf uitspraken gaan over hetzelfde object.</a:t>
            </a:r>
          </a:p>
          <a:p>
            <a:pPr marL="0" indent="0">
              <a:buNone/>
            </a:pPr>
            <a:r>
              <a:rPr lang="nl-NL" b="1" dirty="0"/>
              <a:t>Let op!! </a:t>
            </a:r>
            <a:r>
              <a:rPr lang="nl-NL" dirty="0"/>
              <a:t> </a:t>
            </a:r>
            <a:r>
              <a:rPr lang="nl-NL" b="1" dirty="0"/>
              <a:t>[Jan]</a:t>
            </a:r>
            <a:r>
              <a:rPr lang="nl-NL" dirty="0"/>
              <a:t> is dus geen </a:t>
            </a:r>
            <a:r>
              <a:rPr lang="nl-NL" dirty="0" err="1"/>
              <a:t>character</a:t>
            </a:r>
            <a:r>
              <a:rPr lang="nl-NL" dirty="0"/>
              <a:t> string of naam</a:t>
            </a:r>
            <a:endParaRPr lang="en-NL" dirty="0"/>
          </a:p>
          <a:p>
            <a:pPr marL="0" indent="0">
              <a:buNone/>
            </a:pPr>
            <a:endParaRPr lang="en-NL" dirty="0"/>
          </a:p>
        </p:txBody>
      </p:sp>
      <p:sp>
        <p:nvSpPr>
          <p:cNvPr id="4" name="Slide Number Placeholder 3">
            <a:extLst>
              <a:ext uri="{FF2B5EF4-FFF2-40B4-BE49-F238E27FC236}">
                <a16:creationId xmlns:a16="http://schemas.microsoft.com/office/drawing/2014/main" id="{687998BB-A2E0-9C28-C346-A66978E4C0D9}"/>
              </a:ext>
            </a:extLst>
          </p:cNvPr>
          <p:cNvSpPr>
            <a:spLocks noGrp="1"/>
          </p:cNvSpPr>
          <p:nvPr>
            <p:ph type="sldNum" sz="quarter" idx="12"/>
          </p:nvPr>
        </p:nvSpPr>
        <p:spPr/>
        <p:txBody>
          <a:bodyPr/>
          <a:lstStyle/>
          <a:p>
            <a:fld id="{A648B885-FF76-47CB-8BBD-27E7EBF07CA9}" type="slidenum">
              <a:rPr lang="nl-NL" smtClean="0"/>
              <a:t>16</a:t>
            </a:fld>
            <a:endParaRPr lang="nl-NL"/>
          </a:p>
        </p:txBody>
      </p:sp>
    </p:spTree>
    <p:extLst>
      <p:ext uri="{BB962C8B-B14F-4D97-AF65-F5344CB8AC3E}">
        <p14:creationId xmlns:p14="http://schemas.microsoft.com/office/powerpoint/2010/main" val="311534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B3513-5DF0-B3A6-5F1B-008468C31AD3}"/>
              </a:ext>
            </a:extLst>
          </p:cNvPr>
          <p:cNvSpPr>
            <a:spLocks noGrp="1"/>
          </p:cNvSpPr>
          <p:nvPr>
            <p:ph type="title"/>
          </p:nvPr>
        </p:nvSpPr>
        <p:spPr/>
        <p:txBody>
          <a:bodyPr/>
          <a:lstStyle/>
          <a:p>
            <a:r>
              <a:rPr lang="en-US" dirty="0" err="1"/>
              <a:t>Gegevenstype</a:t>
            </a:r>
            <a:endParaRPr lang="en-NL" dirty="0"/>
          </a:p>
        </p:txBody>
      </p:sp>
      <p:sp>
        <p:nvSpPr>
          <p:cNvPr id="3" name="Content Placeholder 2">
            <a:extLst>
              <a:ext uri="{FF2B5EF4-FFF2-40B4-BE49-F238E27FC236}">
                <a16:creationId xmlns:a16="http://schemas.microsoft.com/office/drawing/2014/main" id="{18578E7A-1317-437C-CBCE-DD7F11A67ACF}"/>
              </a:ext>
            </a:extLst>
          </p:cNvPr>
          <p:cNvSpPr>
            <a:spLocks noGrp="1"/>
          </p:cNvSpPr>
          <p:nvPr>
            <p:ph idx="1"/>
          </p:nvPr>
        </p:nvSpPr>
        <p:spPr/>
        <p:txBody>
          <a:bodyPr>
            <a:normAutofit fontScale="70000" lnSpcReduction="20000"/>
          </a:bodyPr>
          <a:lstStyle/>
          <a:p>
            <a:pPr marL="0" indent="0">
              <a:buNone/>
            </a:pPr>
            <a:r>
              <a:rPr lang="nl-NL" dirty="0"/>
              <a:t>Een gegevenstype is </a:t>
            </a:r>
            <a:r>
              <a:rPr lang="nl-NL" i="1" dirty="0"/>
              <a:t>een typering van gelijksoortige gegevens</a:t>
            </a:r>
            <a:r>
              <a:rPr lang="nl-NL" dirty="0"/>
              <a:t>. Met een gegevenstype beschrijven we hoe een afzonderlijk gegeven er uit ziet, waarbij bovenstaande vier elementen terugkomen. Van een gegevenstype wil je de volgende zaken weten:</a:t>
            </a:r>
          </a:p>
          <a:p>
            <a:r>
              <a:rPr lang="nl-NL" dirty="0"/>
              <a:t>Hoe refereer je naar het object waarover het gegeven gaat? Welke identificerende eigenschappen gebruik je daarbij?</a:t>
            </a:r>
          </a:p>
          <a:p>
            <a:r>
              <a:rPr lang="nl-NL" dirty="0"/>
              <a:t>Over welke eigenschap gaat zo'n gegeven? (</a:t>
            </a:r>
            <a:r>
              <a:rPr lang="nl-NL" dirty="0" err="1"/>
              <a:t>dwz</a:t>
            </a:r>
            <a:r>
              <a:rPr lang="nl-NL" dirty="0"/>
              <a:t>: relatie naar het CIM waarin de eigenschappen zijn beschreven)</a:t>
            </a:r>
          </a:p>
          <a:p>
            <a:r>
              <a:rPr lang="nl-NL" dirty="0"/>
              <a:t>Welke waarden zijn mogelijk bij dit gegeven, welke beperkingen gelden hierbij? En hoeveel waarden zijn (gelijktijdig) mogelijk voor de betreffende eigenschap?</a:t>
            </a:r>
          </a:p>
          <a:p>
            <a:r>
              <a:rPr lang="nl-NL" dirty="0"/>
              <a:t>Welke informatie is er over de uitspraak zelf nodig?</a:t>
            </a:r>
          </a:p>
          <a:p>
            <a:r>
              <a:rPr lang="nl-NL" dirty="0"/>
              <a:t>In welke vorm vindt de vastlegging logisch gezien plaats, zijn er beperkingen aan de manier waarop deze vastlegging mag plaatsvinden?</a:t>
            </a:r>
          </a:p>
          <a:p>
            <a:r>
              <a:rPr lang="nl-NL" dirty="0"/>
              <a:t>Is een uitspraak over deze eigenschap van het object verplicht om vast te leggen?</a:t>
            </a:r>
          </a:p>
          <a:p>
            <a:r>
              <a:rPr lang="nl-NL" dirty="0"/>
              <a:t>Kan het gegeven worden afgeleid uit andere gegevens?</a:t>
            </a:r>
          </a:p>
          <a:p>
            <a:r>
              <a:rPr lang="nl-NL" dirty="0"/>
              <a:t>Heeft het gegeven een default waarde?</a:t>
            </a:r>
          </a:p>
          <a:p>
            <a:r>
              <a:rPr lang="nl-NL" dirty="0"/>
              <a:t>(En meer. Zie ook metagegevens MIM 1.2)</a:t>
            </a:r>
          </a:p>
          <a:p>
            <a:endParaRPr lang="nl-NL" dirty="0"/>
          </a:p>
          <a:p>
            <a:endParaRPr lang="nl-NL" dirty="0"/>
          </a:p>
          <a:p>
            <a:endParaRPr lang="en-NL" dirty="0"/>
          </a:p>
        </p:txBody>
      </p:sp>
      <p:sp>
        <p:nvSpPr>
          <p:cNvPr id="4" name="Slide Number Placeholder 3">
            <a:extLst>
              <a:ext uri="{FF2B5EF4-FFF2-40B4-BE49-F238E27FC236}">
                <a16:creationId xmlns:a16="http://schemas.microsoft.com/office/drawing/2014/main" id="{59A8DB26-DADA-C4F2-87F7-1253352F008B}"/>
              </a:ext>
            </a:extLst>
          </p:cNvPr>
          <p:cNvSpPr>
            <a:spLocks noGrp="1"/>
          </p:cNvSpPr>
          <p:nvPr>
            <p:ph type="sldNum" sz="quarter" idx="12"/>
          </p:nvPr>
        </p:nvSpPr>
        <p:spPr/>
        <p:txBody>
          <a:bodyPr/>
          <a:lstStyle/>
          <a:p>
            <a:fld id="{A648B885-FF76-47CB-8BBD-27E7EBF07CA9}" type="slidenum">
              <a:rPr lang="nl-NL" smtClean="0"/>
              <a:t>17</a:t>
            </a:fld>
            <a:endParaRPr lang="nl-NL"/>
          </a:p>
        </p:txBody>
      </p:sp>
    </p:spTree>
    <p:extLst>
      <p:ext uri="{BB962C8B-B14F-4D97-AF65-F5344CB8AC3E}">
        <p14:creationId xmlns:p14="http://schemas.microsoft.com/office/powerpoint/2010/main" val="3693794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185BB-A3AC-7935-89B6-7991E664C1F0}"/>
              </a:ext>
            </a:extLst>
          </p:cNvPr>
          <p:cNvSpPr>
            <a:spLocks noGrp="1"/>
          </p:cNvSpPr>
          <p:nvPr>
            <p:ph type="title"/>
          </p:nvPr>
        </p:nvSpPr>
        <p:spPr/>
        <p:txBody>
          <a:bodyPr/>
          <a:lstStyle/>
          <a:p>
            <a:r>
              <a:rPr lang="en-US" dirty="0" err="1"/>
              <a:t>Soorten</a:t>
            </a:r>
            <a:r>
              <a:rPr lang="en-US" dirty="0"/>
              <a:t> </a:t>
            </a:r>
            <a:r>
              <a:rPr lang="en-US" dirty="0" err="1"/>
              <a:t>gegevenstype</a:t>
            </a:r>
            <a:endParaRPr lang="en-NL" dirty="0"/>
          </a:p>
        </p:txBody>
      </p:sp>
      <p:sp>
        <p:nvSpPr>
          <p:cNvPr id="3" name="Content Placeholder 2">
            <a:extLst>
              <a:ext uri="{FF2B5EF4-FFF2-40B4-BE49-F238E27FC236}">
                <a16:creationId xmlns:a16="http://schemas.microsoft.com/office/drawing/2014/main" id="{AD5A63C0-97A4-2DBA-7BCE-DFABAF1F725B}"/>
              </a:ext>
            </a:extLst>
          </p:cNvPr>
          <p:cNvSpPr>
            <a:spLocks noGrp="1"/>
          </p:cNvSpPr>
          <p:nvPr>
            <p:ph idx="1"/>
          </p:nvPr>
        </p:nvSpPr>
        <p:spPr/>
        <p:txBody>
          <a:bodyPr>
            <a:normAutofit fontScale="85000" lnSpcReduction="20000"/>
          </a:bodyPr>
          <a:lstStyle/>
          <a:p>
            <a:pPr marL="0" indent="0">
              <a:buNone/>
            </a:pPr>
            <a:r>
              <a:rPr lang="nl-NL" dirty="0"/>
              <a:t>Vier verschillende soorten gegevenstypen zijn te onderscheiden:</a:t>
            </a:r>
          </a:p>
          <a:p>
            <a:r>
              <a:rPr lang="nl-NL" dirty="0"/>
              <a:t>Gegevenstypen waarbij sprake is van </a:t>
            </a:r>
            <a:r>
              <a:rPr lang="nl-NL" i="1" dirty="0"/>
              <a:t>letterlijke waarden</a:t>
            </a:r>
            <a:r>
              <a:rPr lang="nl-NL" dirty="0"/>
              <a:t>.</a:t>
            </a:r>
          </a:p>
          <a:p>
            <a:pPr lvl="1"/>
            <a:r>
              <a:rPr lang="nl-NL" dirty="0"/>
              <a:t>Een gegevenstype over de eigenschap «leeftijd» of «BSN-nummer» zijn voorbeelden van dergelijke gegevenstypen.</a:t>
            </a:r>
          </a:p>
          <a:p>
            <a:r>
              <a:rPr lang="nl-NL" dirty="0"/>
              <a:t>Gegevenstypen waarbij sprake is van </a:t>
            </a:r>
            <a:r>
              <a:rPr lang="nl-NL" i="1" dirty="0"/>
              <a:t>classificerende waarden</a:t>
            </a:r>
            <a:r>
              <a:rPr lang="nl-NL" dirty="0"/>
              <a:t>. Bij dit gegevenstype is geen sprake van een letterlijke waarde en refereert de waarde aan een betekenis die meer is dan de letterlijke waarde zelf.</a:t>
            </a:r>
          </a:p>
          <a:p>
            <a:pPr lvl="1"/>
            <a:r>
              <a:rPr lang="nl-NL" dirty="0"/>
              <a:t>Een gegevenstype over de eigenschap «geslacht» is een voorbeeld van een dergelijk gegevenstype.</a:t>
            </a:r>
          </a:p>
          <a:p>
            <a:r>
              <a:rPr lang="nl-NL" dirty="0"/>
              <a:t>Gegevenstypen waarbij sprake is van </a:t>
            </a:r>
            <a:r>
              <a:rPr lang="nl-NL" i="1" dirty="0"/>
              <a:t>complexe waarden</a:t>
            </a:r>
            <a:r>
              <a:rPr lang="nl-NL" dirty="0"/>
              <a:t>. Bij dit gegevenstype is sprake van een waarde die is opgebouwd uit enkele afzonderlijke onderdelen die gezamenlijk de complexe waarde vormen.</a:t>
            </a:r>
          </a:p>
          <a:p>
            <a:pPr lvl="1"/>
            <a:r>
              <a:rPr lang="nl-NL" dirty="0"/>
              <a:t>Een gegevenstype over de eigenschap «lengte» is een voorbeeld van een dergelijke gegevenstype (in dit geval bestaat de complexe waarde uit een getal en een eenheid).</a:t>
            </a:r>
          </a:p>
          <a:p>
            <a:r>
              <a:rPr lang="nl-NL" dirty="0"/>
              <a:t>Gegevenstypen waarbij sprake is van een </a:t>
            </a:r>
            <a:r>
              <a:rPr lang="nl-NL" i="1" dirty="0"/>
              <a:t>waarde die refereert aan een ander object</a:t>
            </a:r>
            <a:r>
              <a:rPr lang="nl-NL" dirty="0"/>
              <a:t>. Bij dit gegevenstype is sprake van een waarde die een referentie bevat naar dit andere object.</a:t>
            </a:r>
          </a:p>
          <a:p>
            <a:endParaRPr lang="en-NL" dirty="0"/>
          </a:p>
        </p:txBody>
      </p:sp>
      <p:sp>
        <p:nvSpPr>
          <p:cNvPr id="4" name="Slide Number Placeholder 3">
            <a:extLst>
              <a:ext uri="{FF2B5EF4-FFF2-40B4-BE49-F238E27FC236}">
                <a16:creationId xmlns:a16="http://schemas.microsoft.com/office/drawing/2014/main" id="{F8A16E60-074B-952A-3725-0E1AA9E6670C}"/>
              </a:ext>
            </a:extLst>
          </p:cNvPr>
          <p:cNvSpPr>
            <a:spLocks noGrp="1"/>
          </p:cNvSpPr>
          <p:nvPr>
            <p:ph type="sldNum" sz="quarter" idx="12"/>
          </p:nvPr>
        </p:nvSpPr>
        <p:spPr/>
        <p:txBody>
          <a:bodyPr/>
          <a:lstStyle/>
          <a:p>
            <a:fld id="{A648B885-FF76-47CB-8BBD-27E7EBF07CA9}" type="slidenum">
              <a:rPr lang="nl-NL" smtClean="0"/>
              <a:t>18</a:t>
            </a:fld>
            <a:endParaRPr lang="nl-NL"/>
          </a:p>
        </p:txBody>
      </p:sp>
    </p:spTree>
    <p:extLst>
      <p:ext uri="{BB962C8B-B14F-4D97-AF65-F5344CB8AC3E}">
        <p14:creationId xmlns:p14="http://schemas.microsoft.com/office/powerpoint/2010/main" val="19502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815F-8806-D45E-9364-2902528CD60E}"/>
              </a:ext>
            </a:extLst>
          </p:cNvPr>
          <p:cNvSpPr>
            <a:spLocks noGrp="1"/>
          </p:cNvSpPr>
          <p:nvPr>
            <p:ph type="title"/>
          </p:nvPr>
        </p:nvSpPr>
        <p:spPr/>
        <p:txBody>
          <a:bodyPr/>
          <a:lstStyle/>
          <a:p>
            <a:r>
              <a:rPr lang="en-US" dirty="0" err="1"/>
              <a:t>Gegevensobject</a:t>
            </a:r>
            <a:endParaRPr lang="en-NL" dirty="0"/>
          </a:p>
        </p:txBody>
      </p:sp>
      <p:sp>
        <p:nvSpPr>
          <p:cNvPr id="3" name="Content Placeholder 2">
            <a:extLst>
              <a:ext uri="{FF2B5EF4-FFF2-40B4-BE49-F238E27FC236}">
                <a16:creationId xmlns:a16="http://schemas.microsoft.com/office/drawing/2014/main" id="{46EC5DF1-FCE4-6B6D-2987-83CE896F1B56}"/>
              </a:ext>
            </a:extLst>
          </p:cNvPr>
          <p:cNvSpPr>
            <a:spLocks noGrp="1"/>
          </p:cNvSpPr>
          <p:nvPr>
            <p:ph idx="1"/>
          </p:nvPr>
        </p:nvSpPr>
        <p:spPr/>
        <p:txBody>
          <a:bodyPr>
            <a:normAutofit/>
          </a:bodyPr>
          <a:lstStyle/>
          <a:p>
            <a:r>
              <a:rPr lang="nl-NL" dirty="0"/>
              <a:t>Een gegevensobject is </a:t>
            </a:r>
            <a:r>
              <a:rPr lang="nl-NL" i="1" dirty="0"/>
              <a:t>een groep van gegevens over één of meerdere objecten</a:t>
            </a:r>
            <a:r>
              <a:rPr lang="nl-NL" dirty="0"/>
              <a:t>. Zet enkele gegevens bij elkaar, en je hebt een gegevensobject. Deze vastlegging van meerdere gegevens biedt ook mogelijkheden voor de vorm waarin de afzonderlijke gegevens zijn vastgelegd.</a:t>
            </a:r>
          </a:p>
          <a:p>
            <a:r>
              <a:rPr lang="nl-NL" dirty="0"/>
              <a:t>Een voorbeeld van een gegevensobject, bestaande uit vijf gegevens:</a:t>
            </a:r>
          </a:p>
          <a:p>
            <a:pPr lvl="1"/>
            <a:r>
              <a:rPr lang="nl-NL" dirty="0"/>
              <a:t>Er is een object [Jan]</a:t>
            </a:r>
          </a:p>
          <a:p>
            <a:pPr lvl="1"/>
            <a:r>
              <a:rPr lang="nl-NL" dirty="0"/>
              <a:t>De leeftijd (van dit object) is 25</a:t>
            </a:r>
          </a:p>
          <a:p>
            <a:pPr lvl="1"/>
            <a:r>
              <a:rPr lang="nl-NL" dirty="0"/>
              <a:t>Het BSN-nummer (van dit object) is "12345679"</a:t>
            </a:r>
          </a:p>
          <a:p>
            <a:pPr lvl="1"/>
            <a:r>
              <a:rPr lang="nl-NL" dirty="0"/>
              <a:t>De lengte (van dit object) is 180 centimeter"</a:t>
            </a:r>
          </a:p>
          <a:p>
            <a:pPr lvl="1"/>
            <a:r>
              <a:rPr lang="nl-NL" dirty="0"/>
              <a:t>Het geslacht (van dit object) is «mannelijk»</a:t>
            </a:r>
          </a:p>
          <a:p>
            <a:pPr lvl="1"/>
            <a:r>
              <a:rPr lang="nl-NL" dirty="0"/>
              <a:t>(dit object) is getrouwd met [Marie]</a:t>
            </a:r>
          </a:p>
          <a:p>
            <a:endParaRPr lang="en-NL" dirty="0"/>
          </a:p>
        </p:txBody>
      </p:sp>
      <p:sp>
        <p:nvSpPr>
          <p:cNvPr id="4" name="Slide Number Placeholder 3">
            <a:extLst>
              <a:ext uri="{FF2B5EF4-FFF2-40B4-BE49-F238E27FC236}">
                <a16:creationId xmlns:a16="http://schemas.microsoft.com/office/drawing/2014/main" id="{89586E9C-492A-7363-E058-8163943EACA3}"/>
              </a:ext>
            </a:extLst>
          </p:cNvPr>
          <p:cNvSpPr>
            <a:spLocks noGrp="1"/>
          </p:cNvSpPr>
          <p:nvPr>
            <p:ph type="sldNum" sz="quarter" idx="12"/>
          </p:nvPr>
        </p:nvSpPr>
        <p:spPr/>
        <p:txBody>
          <a:bodyPr/>
          <a:lstStyle/>
          <a:p>
            <a:fld id="{A648B885-FF76-47CB-8BBD-27E7EBF07CA9}" type="slidenum">
              <a:rPr lang="nl-NL" smtClean="0"/>
              <a:t>19</a:t>
            </a:fld>
            <a:endParaRPr lang="nl-NL"/>
          </a:p>
        </p:txBody>
      </p:sp>
    </p:spTree>
    <p:extLst>
      <p:ext uri="{BB962C8B-B14F-4D97-AF65-F5344CB8AC3E}">
        <p14:creationId xmlns:p14="http://schemas.microsoft.com/office/powerpoint/2010/main" val="485488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6D75-19B8-CCE8-47A5-8E22AEE0CBCB}"/>
              </a:ext>
            </a:extLst>
          </p:cNvPr>
          <p:cNvSpPr>
            <a:spLocks noGrp="1"/>
          </p:cNvSpPr>
          <p:nvPr>
            <p:ph type="title"/>
          </p:nvPr>
        </p:nvSpPr>
        <p:spPr/>
        <p:txBody>
          <a:bodyPr/>
          <a:lstStyle/>
          <a:p>
            <a:r>
              <a:rPr lang="en-US" dirty="0" err="1"/>
              <a:t>Lopende</a:t>
            </a:r>
            <a:r>
              <a:rPr lang="en-US" dirty="0"/>
              <a:t> </a:t>
            </a:r>
            <a:r>
              <a:rPr lang="en-US" dirty="0" err="1"/>
              <a:t>uitwerkingen</a:t>
            </a:r>
            <a:r>
              <a:rPr lang="en-US" dirty="0"/>
              <a:t> / </a:t>
            </a:r>
            <a:r>
              <a:rPr lang="en-US" dirty="0" err="1"/>
              <a:t>discussies</a:t>
            </a:r>
            <a:endParaRPr lang="en-NL" dirty="0"/>
          </a:p>
        </p:txBody>
      </p:sp>
      <p:sp>
        <p:nvSpPr>
          <p:cNvPr id="3" name="Content Placeholder 2">
            <a:extLst>
              <a:ext uri="{FF2B5EF4-FFF2-40B4-BE49-F238E27FC236}">
                <a16:creationId xmlns:a16="http://schemas.microsoft.com/office/drawing/2014/main" id="{9F2443FF-8C4B-3857-74C0-0226F0F24265}"/>
              </a:ext>
            </a:extLst>
          </p:cNvPr>
          <p:cNvSpPr>
            <a:spLocks noGrp="1"/>
          </p:cNvSpPr>
          <p:nvPr>
            <p:ph idx="1"/>
          </p:nvPr>
        </p:nvSpPr>
        <p:spPr/>
        <p:txBody>
          <a:bodyPr/>
          <a:lstStyle/>
          <a:p>
            <a:r>
              <a:rPr lang="en-US" dirty="0" err="1"/>
              <a:t>Relaties</a:t>
            </a:r>
            <a:endParaRPr lang="en-US" dirty="0"/>
          </a:p>
          <a:p>
            <a:r>
              <a:rPr lang="en-US" dirty="0" err="1"/>
              <a:t>Gegeven</a:t>
            </a:r>
            <a:endParaRPr lang="en-US" dirty="0"/>
          </a:p>
          <a:p>
            <a:r>
              <a:rPr lang="en-US" dirty="0" err="1"/>
              <a:t>Gegevenstype</a:t>
            </a:r>
            <a:endParaRPr lang="en-US" dirty="0"/>
          </a:p>
          <a:p>
            <a:r>
              <a:rPr lang="en-US" dirty="0" err="1"/>
              <a:t>Gegevensobject</a:t>
            </a:r>
            <a:endParaRPr lang="en-US" dirty="0"/>
          </a:p>
          <a:p>
            <a:r>
              <a:rPr lang="en-US" dirty="0" err="1"/>
              <a:t>Gegevensobjecttype</a:t>
            </a:r>
            <a:endParaRPr lang="en-NL" dirty="0"/>
          </a:p>
        </p:txBody>
      </p:sp>
      <p:sp>
        <p:nvSpPr>
          <p:cNvPr id="4" name="Slide Number Placeholder 3">
            <a:extLst>
              <a:ext uri="{FF2B5EF4-FFF2-40B4-BE49-F238E27FC236}">
                <a16:creationId xmlns:a16="http://schemas.microsoft.com/office/drawing/2014/main" id="{906D52BE-D0BF-53E6-0F57-37DAB1EE4DB6}"/>
              </a:ext>
            </a:extLst>
          </p:cNvPr>
          <p:cNvSpPr>
            <a:spLocks noGrp="1"/>
          </p:cNvSpPr>
          <p:nvPr>
            <p:ph type="sldNum" sz="quarter" idx="12"/>
          </p:nvPr>
        </p:nvSpPr>
        <p:spPr/>
        <p:txBody>
          <a:bodyPr/>
          <a:lstStyle/>
          <a:p>
            <a:fld id="{A648B885-FF76-47CB-8BBD-27E7EBF07CA9}" type="slidenum">
              <a:rPr lang="nl-NL" smtClean="0"/>
              <a:t>2</a:t>
            </a:fld>
            <a:endParaRPr lang="nl-NL"/>
          </a:p>
        </p:txBody>
      </p:sp>
    </p:spTree>
    <p:extLst>
      <p:ext uri="{BB962C8B-B14F-4D97-AF65-F5344CB8AC3E}">
        <p14:creationId xmlns:p14="http://schemas.microsoft.com/office/powerpoint/2010/main" val="1815040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F0DE-8541-F52E-74EF-D61919E9297F}"/>
              </a:ext>
            </a:extLst>
          </p:cNvPr>
          <p:cNvSpPr>
            <a:spLocks noGrp="1"/>
          </p:cNvSpPr>
          <p:nvPr>
            <p:ph type="title"/>
          </p:nvPr>
        </p:nvSpPr>
        <p:spPr/>
        <p:txBody>
          <a:bodyPr/>
          <a:lstStyle/>
          <a:p>
            <a:r>
              <a:rPr lang="en-US" dirty="0" err="1"/>
              <a:t>Gegevensobject</a:t>
            </a:r>
            <a:endParaRPr lang="en-NL" dirty="0"/>
          </a:p>
        </p:txBody>
      </p:sp>
      <p:sp>
        <p:nvSpPr>
          <p:cNvPr id="3" name="Content Placeholder 2">
            <a:extLst>
              <a:ext uri="{FF2B5EF4-FFF2-40B4-BE49-F238E27FC236}">
                <a16:creationId xmlns:a16="http://schemas.microsoft.com/office/drawing/2014/main" id="{97A3E0CE-370F-157F-2019-3C053604C7ED}"/>
              </a:ext>
            </a:extLst>
          </p:cNvPr>
          <p:cNvSpPr>
            <a:spLocks noGrp="1"/>
          </p:cNvSpPr>
          <p:nvPr>
            <p:ph idx="1"/>
          </p:nvPr>
        </p:nvSpPr>
        <p:spPr/>
        <p:txBody>
          <a:bodyPr/>
          <a:lstStyle/>
          <a:p>
            <a:r>
              <a:rPr lang="nl-NL" dirty="0"/>
              <a:t>Een gegevensobject kan ook gegevens bevatten die over andere objecten gaan. Meta-gegevens bijvoorbeeld: gegevens </a:t>
            </a:r>
            <a:r>
              <a:rPr lang="nl-NL" i="1" dirty="0"/>
              <a:t>over</a:t>
            </a:r>
            <a:r>
              <a:rPr lang="nl-NL" dirty="0"/>
              <a:t> het gegevensobject zelf.</a:t>
            </a:r>
          </a:p>
          <a:p>
            <a:pPr lvl="1"/>
            <a:r>
              <a:rPr lang="nl-NL" dirty="0"/>
              <a:t>Het registratiemoment (van dit gegevensobject) was 12-03-2024 om 15:22:12</a:t>
            </a:r>
          </a:p>
          <a:p>
            <a:pPr lvl="1"/>
            <a:r>
              <a:rPr lang="nl-NL" dirty="0"/>
              <a:t>Het registratie-ID (van dit gegevensobject) is 1234567874</a:t>
            </a:r>
          </a:p>
          <a:p>
            <a:endParaRPr lang="nl-NL" dirty="0"/>
          </a:p>
          <a:p>
            <a:r>
              <a:rPr lang="nl-NL" dirty="0"/>
              <a:t>Ook kunnen er gegevens opgenomen worden in het gegevensobject over andere objecten die aan dit gegevensobject zijn gerelateerd.</a:t>
            </a:r>
          </a:p>
          <a:p>
            <a:pPr lvl="1"/>
            <a:r>
              <a:rPr lang="nl-NL" dirty="0"/>
              <a:t>De naam van de woonplaats (van dit object) is "Enschede"</a:t>
            </a:r>
          </a:p>
          <a:p>
            <a:pPr lvl="1"/>
            <a:endParaRPr lang="en-NL" dirty="0"/>
          </a:p>
        </p:txBody>
      </p:sp>
      <p:sp>
        <p:nvSpPr>
          <p:cNvPr id="4" name="Slide Number Placeholder 3">
            <a:extLst>
              <a:ext uri="{FF2B5EF4-FFF2-40B4-BE49-F238E27FC236}">
                <a16:creationId xmlns:a16="http://schemas.microsoft.com/office/drawing/2014/main" id="{0E732BAE-C95D-BD03-849C-45A4D20FFDCF}"/>
              </a:ext>
            </a:extLst>
          </p:cNvPr>
          <p:cNvSpPr>
            <a:spLocks noGrp="1"/>
          </p:cNvSpPr>
          <p:nvPr>
            <p:ph type="sldNum" sz="quarter" idx="12"/>
          </p:nvPr>
        </p:nvSpPr>
        <p:spPr/>
        <p:txBody>
          <a:bodyPr/>
          <a:lstStyle/>
          <a:p>
            <a:fld id="{A648B885-FF76-47CB-8BBD-27E7EBF07CA9}" type="slidenum">
              <a:rPr lang="nl-NL" smtClean="0"/>
              <a:t>20</a:t>
            </a:fld>
            <a:endParaRPr lang="nl-NL"/>
          </a:p>
        </p:txBody>
      </p:sp>
    </p:spTree>
    <p:extLst>
      <p:ext uri="{BB962C8B-B14F-4D97-AF65-F5344CB8AC3E}">
        <p14:creationId xmlns:p14="http://schemas.microsoft.com/office/powerpoint/2010/main" val="1373393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3359B-2004-F8EE-8270-D62A7C14A395}"/>
              </a:ext>
            </a:extLst>
          </p:cNvPr>
          <p:cNvSpPr>
            <a:spLocks noGrp="1"/>
          </p:cNvSpPr>
          <p:nvPr>
            <p:ph type="title"/>
          </p:nvPr>
        </p:nvSpPr>
        <p:spPr/>
        <p:txBody>
          <a:bodyPr/>
          <a:lstStyle/>
          <a:p>
            <a:r>
              <a:rPr lang="en-US" dirty="0" err="1"/>
              <a:t>Gegevensobjecttype</a:t>
            </a:r>
            <a:endParaRPr lang="en-NL" dirty="0"/>
          </a:p>
        </p:txBody>
      </p:sp>
      <p:sp>
        <p:nvSpPr>
          <p:cNvPr id="3" name="Content Placeholder 2">
            <a:extLst>
              <a:ext uri="{FF2B5EF4-FFF2-40B4-BE49-F238E27FC236}">
                <a16:creationId xmlns:a16="http://schemas.microsoft.com/office/drawing/2014/main" id="{7B952CE2-125E-815F-49AC-DE607138ACB8}"/>
              </a:ext>
            </a:extLst>
          </p:cNvPr>
          <p:cNvSpPr>
            <a:spLocks noGrp="1"/>
          </p:cNvSpPr>
          <p:nvPr>
            <p:ph idx="1"/>
          </p:nvPr>
        </p:nvSpPr>
        <p:spPr/>
        <p:txBody>
          <a:bodyPr>
            <a:normAutofit fontScale="85000" lnSpcReduction="20000"/>
          </a:bodyPr>
          <a:lstStyle/>
          <a:p>
            <a:pPr marL="0" indent="0">
              <a:buNone/>
            </a:pPr>
            <a:r>
              <a:rPr lang="nl-NL" dirty="0"/>
              <a:t>Een </a:t>
            </a:r>
            <a:r>
              <a:rPr lang="nl-NL" dirty="0" err="1"/>
              <a:t>gegevensobjecttype</a:t>
            </a:r>
            <a:r>
              <a:rPr lang="nl-NL" dirty="0"/>
              <a:t> is </a:t>
            </a:r>
            <a:r>
              <a:rPr lang="nl-NL" i="1" dirty="0"/>
              <a:t>een typering van gelijksoortige gegevensobjecten</a:t>
            </a:r>
            <a:r>
              <a:rPr lang="nl-NL" dirty="0"/>
              <a:t>. Met een </a:t>
            </a:r>
            <a:r>
              <a:rPr lang="nl-NL" dirty="0" err="1"/>
              <a:t>gegevensobjecttype</a:t>
            </a:r>
            <a:r>
              <a:rPr lang="nl-NL" dirty="0"/>
              <a:t> beschrijven we hoe een afzonderlijk gegevensobject er uit ziet, als groepering van gegevens. Van een </a:t>
            </a:r>
            <a:r>
              <a:rPr lang="nl-NL" dirty="0" err="1"/>
              <a:t>gegevensobjecttype</a:t>
            </a:r>
            <a:r>
              <a:rPr lang="nl-NL" dirty="0"/>
              <a:t> wil je de volgende zaken weten:</a:t>
            </a:r>
          </a:p>
          <a:p>
            <a:r>
              <a:rPr lang="nl-NL" dirty="0"/>
              <a:t>Welke gegevenstypen zijn onderdeel van dit </a:t>
            </a:r>
            <a:r>
              <a:rPr lang="nl-NL" dirty="0" err="1"/>
              <a:t>gegevensobjecttype</a:t>
            </a:r>
            <a:r>
              <a:rPr lang="nl-NL" dirty="0"/>
              <a:t>?</a:t>
            </a:r>
          </a:p>
          <a:p>
            <a:r>
              <a:rPr lang="nl-NL" dirty="0"/>
              <a:t>Welke gegevenstypen zijn beoogd voor de identificatie van het object waarover de gegevens gaat? (</a:t>
            </a:r>
            <a:r>
              <a:rPr lang="nl-NL" dirty="0" err="1"/>
              <a:t>dwz</a:t>
            </a:r>
            <a:r>
              <a:rPr lang="nl-NL" dirty="0"/>
              <a:t>: welke gegevenstypen vormen de sleutel)</a:t>
            </a:r>
          </a:p>
          <a:p>
            <a:r>
              <a:rPr lang="nl-NL" dirty="0"/>
              <a:t>Welke metagegevenstypen worden toegevoegd aan het </a:t>
            </a:r>
            <a:r>
              <a:rPr lang="nl-NL" dirty="0" err="1"/>
              <a:t>gegevensobjecttype</a:t>
            </a:r>
            <a:r>
              <a:rPr lang="nl-NL" dirty="0"/>
              <a:t>?</a:t>
            </a:r>
          </a:p>
          <a:p>
            <a:r>
              <a:rPr lang="nl-NL" dirty="0"/>
              <a:t>Welke gegevenstypen gaan over andere objecten dan het </a:t>
            </a:r>
            <a:r>
              <a:rPr lang="nl-NL" dirty="0" err="1"/>
              <a:t>gegevensobjecttype</a:t>
            </a:r>
            <a:r>
              <a:rPr lang="nl-NL" dirty="0"/>
              <a:t> zelf? En hoe is het </a:t>
            </a:r>
            <a:r>
              <a:rPr lang="nl-NL" dirty="0" err="1"/>
              <a:t>toegangspad</a:t>
            </a:r>
            <a:r>
              <a:rPr lang="nl-NL" dirty="0"/>
              <a:t> van dit object naar het object waarover deze objecttypen gaat? (zoals in het «naam van de woonplaats» voorbeeld: dit gegevenstype gaat niet over het hoofdonderwerp [Jan] maar over zijn woonplaats)</a:t>
            </a:r>
          </a:p>
          <a:p>
            <a:r>
              <a:rPr lang="nl-NL" dirty="0"/>
              <a:t>(Optioneel - relatie naar het CIM): welk objecttype is het </a:t>
            </a:r>
            <a:r>
              <a:rPr lang="nl-NL" i="1" dirty="0"/>
              <a:t>hoofdonderwerp</a:t>
            </a:r>
            <a:r>
              <a:rPr lang="nl-NL" dirty="0"/>
              <a:t> van dit </a:t>
            </a:r>
            <a:r>
              <a:rPr lang="nl-NL" dirty="0" err="1"/>
              <a:t>gegevensobjecttype</a:t>
            </a:r>
            <a:r>
              <a:rPr lang="nl-NL" dirty="0"/>
              <a:t>, </a:t>
            </a:r>
            <a:r>
              <a:rPr lang="nl-NL" dirty="0" err="1"/>
              <a:t>dwz</a:t>
            </a:r>
            <a:r>
              <a:rPr lang="nl-NL" dirty="0"/>
              <a:t>: over welk type objecten </a:t>
            </a:r>
            <a:r>
              <a:rPr lang="nl-NL" i="1" dirty="0"/>
              <a:t>gaan</a:t>
            </a:r>
            <a:r>
              <a:rPr lang="nl-NL" dirty="0"/>
              <a:t> gegevensobjecten van dit </a:t>
            </a:r>
            <a:r>
              <a:rPr lang="nl-NL" dirty="0" err="1"/>
              <a:t>gegevensobjecttype</a:t>
            </a:r>
            <a:r>
              <a:rPr lang="nl-NL" dirty="0"/>
              <a:t>?</a:t>
            </a:r>
          </a:p>
          <a:p>
            <a:endParaRPr lang="en-NL" dirty="0"/>
          </a:p>
        </p:txBody>
      </p:sp>
      <p:sp>
        <p:nvSpPr>
          <p:cNvPr id="4" name="Slide Number Placeholder 3">
            <a:extLst>
              <a:ext uri="{FF2B5EF4-FFF2-40B4-BE49-F238E27FC236}">
                <a16:creationId xmlns:a16="http://schemas.microsoft.com/office/drawing/2014/main" id="{8D6556D9-26C3-2CF6-4F6A-822E364215FE}"/>
              </a:ext>
            </a:extLst>
          </p:cNvPr>
          <p:cNvSpPr>
            <a:spLocks noGrp="1"/>
          </p:cNvSpPr>
          <p:nvPr>
            <p:ph type="sldNum" sz="quarter" idx="12"/>
          </p:nvPr>
        </p:nvSpPr>
        <p:spPr/>
        <p:txBody>
          <a:bodyPr/>
          <a:lstStyle/>
          <a:p>
            <a:fld id="{A648B885-FF76-47CB-8BBD-27E7EBF07CA9}" type="slidenum">
              <a:rPr lang="nl-NL" smtClean="0"/>
              <a:t>21</a:t>
            </a:fld>
            <a:endParaRPr lang="nl-NL"/>
          </a:p>
        </p:txBody>
      </p:sp>
    </p:spTree>
    <p:extLst>
      <p:ext uri="{BB962C8B-B14F-4D97-AF65-F5344CB8AC3E}">
        <p14:creationId xmlns:p14="http://schemas.microsoft.com/office/powerpoint/2010/main" val="1127894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ACBE8CC-58DC-1303-F27C-EB90E74D6549}"/>
              </a:ext>
            </a:extLst>
          </p:cNvPr>
          <p:cNvSpPr>
            <a:spLocks noGrp="1"/>
          </p:cNvSpPr>
          <p:nvPr>
            <p:ph type="title"/>
          </p:nvPr>
        </p:nvSpPr>
        <p:spPr/>
        <p:txBody>
          <a:bodyPr/>
          <a:lstStyle/>
          <a:p>
            <a:r>
              <a:rPr lang="nl-NL" dirty="0"/>
              <a:t>Bedankt!</a:t>
            </a:r>
          </a:p>
        </p:txBody>
      </p:sp>
    </p:spTree>
    <p:extLst>
      <p:ext uri="{BB962C8B-B14F-4D97-AF65-F5344CB8AC3E}">
        <p14:creationId xmlns:p14="http://schemas.microsoft.com/office/powerpoint/2010/main" val="430122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E5D9-4274-6808-5E0A-D777A78B3D1E}"/>
              </a:ext>
            </a:extLst>
          </p:cNvPr>
          <p:cNvSpPr>
            <a:spLocks noGrp="1"/>
          </p:cNvSpPr>
          <p:nvPr>
            <p:ph type="title"/>
          </p:nvPr>
        </p:nvSpPr>
        <p:spPr/>
        <p:txBody>
          <a:bodyPr/>
          <a:lstStyle/>
          <a:p>
            <a:r>
              <a:rPr lang="en-US" dirty="0" err="1"/>
              <a:t>Relaties</a:t>
            </a:r>
            <a:r>
              <a:rPr lang="en-US" dirty="0"/>
              <a:t> - </a:t>
            </a:r>
            <a:r>
              <a:rPr lang="en-US" dirty="0" err="1"/>
              <a:t>Typering</a:t>
            </a:r>
            <a:r>
              <a:rPr lang="en-US" dirty="0"/>
              <a:t> op </a:t>
            </a:r>
            <a:r>
              <a:rPr lang="en-US" dirty="0" err="1"/>
              <a:t>conceptueel</a:t>
            </a:r>
            <a:r>
              <a:rPr lang="en-US" dirty="0"/>
              <a:t> </a:t>
            </a:r>
            <a:r>
              <a:rPr lang="en-US" dirty="0" err="1"/>
              <a:t>niveau</a:t>
            </a:r>
            <a:endParaRPr lang="en-NL" dirty="0"/>
          </a:p>
        </p:txBody>
      </p:sp>
      <p:sp>
        <p:nvSpPr>
          <p:cNvPr id="3" name="Content Placeholder 2">
            <a:extLst>
              <a:ext uri="{FF2B5EF4-FFF2-40B4-BE49-F238E27FC236}">
                <a16:creationId xmlns:a16="http://schemas.microsoft.com/office/drawing/2014/main" id="{21CF0C01-93A0-F271-20D8-1C2DFB112C11}"/>
              </a:ext>
            </a:extLst>
          </p:cNvPr>
          <p:cNvSpPr>
            <a:spLocks noGrp="1"/>
          </p:cNvSpPr>
          <p:nvPr>
            <p:ph idx="1"/>
          </p:nvPr>
        </p:nvSpPr>
        <p:spPr/>
        <p:txBody>
          <a:bodyPr/>
          <a:lstStyle/>
          <a:p>
            <a:r>
              <a:rPr lang="nl-NL" dirty="0"/>
              <a:t>Welke typen objecten (Objecttypen) een rol spelen in de relatie;</a:t>
            </a:r>
          </a:p>
          <a:p>
            <a:r>
              <a:rPr lang="nl-NL" dirty="0"/>
              <a:t>Welke </a:t>
            </a:r>
            <a:r>
              <a:rPr lang="nl-NL" dirty="0" err="1"/>
              <a:t>kardinaliteit</a:t>
            </a:r>
            <a:r>
              <a:rPr lang="nl-NL" dirty="0"/>
              <a:t> daarbij geldt;</a:t>
            </a:r>
          </a:p>
          <a:p>
            <a:r>
              <a:rPr lang="nl-NL" dirty="0"/>
              <a:t>Hoe deze rollen worden benoemd (de naam van de rol);</a:t>
            </a:r>
          </a:p>
          <a:p>
            <a:r>
              <a:rPr lang="nl-NL" dirty="0"/>
              <a:t>Wat de naam is van de relatie;</a:t>
            </a:r>
          </a:p>
          <a:p>
            <a:r>
              <a:rPr lang="nl-NL" dirty="0"/>
              <a:t>Hoe de relatie wordt verwoord, </a:t>
            </a:r>
            <a:r>
              <a:rPr lang="nl-NL" dirty="0" err="1"/>
              <a:t>dwz</a:t>
            </a:r>
            <a:r>
              <a:rPr lang="nl-NL" dirty="0"/>
              <a:t>: hoe je hem zou uitdrukken in een zinnetje.</a:t>
            </a:r>
          </a:p>
          <a:p>
            <a:endParaRPr lang="en-NL" dirty="0"/>
          </a:p>
        </p:txBody>
      </p:sp>
      <p:sp>
        <p:nvSpPr>
          <p:cNvPr id="4" name="Slide Number Placeholder 3">
            <a:extLst>
              <a:ext uri="{FF2B5EF4-FFF2-40B4-BE49-F238E27FC236}">
                <a16:creationId xmlns:a16="http://schemas.microsoft.com/office/drawing/2014/main" id="{6C494F88-17D1-E900-E0C9-1D8307C44660}"/>
              </a:ext>
            </a:extLst>
          </p:cNvPr>
          <p:cNvSpPr>
            <a:spLocks noGrp="1"/>
          </p:cNvSpPr>
          <p:nvPr>
            <p:ph type="sldNum" sz="quarter" idx="12"/>
          </p:nvPr>
        </p:nvSpPr>
        <p:spPr/>
        <p:txBody>
          <a:bodyPr/>
          <a:lstStyle/>
          <a:p>
            <a:fld id="{A648B885-FF76-47CB-8BBD-27E7EBF07CA9}" type="slidenum">
              <a:rPr lang="nl-NL" smtClean="0"/>
              <a:t>3</a:t>
            </a:fld>
            <a:endParaRPr lang="nl-NL"/>
          </a:p>
        </p:txBody>
      </p:sp>
    </p:spTree>
    <p:extLst>
      <p:ext uri="{BB962C8B-B14F-4D97-AF65-F5344CB8AC3E}">
        <p14:creationId xmlns:p14="http://schemas.microsoft.com/office/powerpoint/2010/main" val="3579903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3DDB-9919-3162-5538-A7CFC7F809E1}"/>
              </a:ext>
            </a:extLst>
          </p:cNvPr>
          <p:cNvSpPr>
            <a:spLocks noGrp="1"/>
          </p:cNvSpPr>
          <p:nvPr>
            <p:ph type="title"/>
          </p:nvPr>
        </p:nvSpPr>
        <p:spPr/>
        <p:txBody>
          <a:bodyPr/>
          <a:lstStyle/>
          <a:p>
            <a:r>
              <a:rPr lang="en-US" dirty="0" err="1"/>
              <a:t>Voorbeeld</a:t>
            </a:r>
            <a:r>
              <a:rPr lang="en-US" dirty="0"/>
              <a:t> </a:t>
            </a:r>
            <a:r>
              <a:rPr lang="en-US" dirty="0" err="1"/>
              <a:t>dienstbetrekking</a:t>
            </a:r>
            <a:endParaRPr lang="en-NL" dirty="0"/>
          </a:p>
        </p:txBody>
      </p:sp>
      <p:sp>
        <p:nvSpPr>
          <p:cNvPr id="3" name="Content Placeholder 2">
            <a:extLst>
              <a:ext uri="{FF2B5EF4-FFF2-40B4-BE49-F238E27FC236}">
                <a16:creationId xmlns:a16="http://schemas.microsoft.com/office/drawing/2014/main" id="{2178CC2F-920F-09B2-8E2E-8C09BB53798D}"/>
              </a:ext>
            </a:extLst>
          </p:cNvPr>
          <p:cNvSpPr>
            <a:spLocks noGrp="1"/>
          </p:cNvSpPr>
          <p:nvPr>
            <p:ph idx="1"/>
          </p:nvPr>
        </p:nvSpPr>
        <p:spPr/>
        <p:txBody>
          <a:bodyPr>
            <a:normAutofit lnSpcReduction="10000"/>
          </a:bodyPr>
          <a:lstStyle/>
          <a:p>
            <a:r>
              <a:rPr lang="nl-NL" dirty="0"/>
              <a:t>In een dienstbetrekking spelen de objecttypen «Natuurlijk persoon» en «Organisatie» een rol;</a:t>
            </a:r>
          </a:p>
          <a:p>
            <a:r>
              <a:rPr lang="nl-NL" dirty="0"/>
              <a:t>Daarbij geldt dat een organisatie één of meerdere natuurlijke personen in dienst heeft, en een natuurlijk persoon bij meerdere organisatie kan werken;</a:t>
            </a:r>
          </a:p>
          <a:p>
            <a:r>
              <a:rPr lang="nl-NL" dirty="0"/>
              <a:t>Een «Natuurlijk persoon» vervult de rol van «Werknemer» in deze relatie, een «Organisatie» vervult de rol van «Werkgever»;</a:t>
            </a:r>
          </a:p>
          <a:p>
            <a:r>
              <a:rPr lang="nl-NL" dirty="0"/>
              <a:t>De relatie heeft de naam "dienstbetrekking";</a:t>
            </a:r>
          </a:p>
          <a:p>
            <a:r>
              <a:rPr lang="nl-NL" dirty="0"/>
              <a:t>De relatie kan op de volgende wijzen worden verwoord:</a:t>
            </a:r>
          </a:p>
          <a:p>
            <a:pPr lvl="1"/>
            <a:r>
              <a:rPr lang="nl-NL" dirty="0"/>
              <a:t>«Werknemer» </a:t>
            </a:r>
            <a:r>
              <a:rPr lang="nl-NL" i="1" dirty="0"/>
              <a:t>werkt voor</a:t>
            </a:r>
            <a:r>
              <a:rPr lang="nl-NL" dirty="0"/>
              <a:t> «Werkgever»;</a:t>
            </a:r>
          </a:p>
          <a:p>
            <a:pPr lvl="1"/>
            <a:r>
              <a:rPr lang="nl-NL" dirty="0"/>
              <a:t>«Natuurlijk persoon» </a:t>
            </a:r>
            <a:r>
              <a:rPr lang="nl-NL" i="1" dirty="0"/>
              <a:t>heeft werkgever</a:t>
            </a:r>
            <a:r>
              <a:rPr lang="nl-NL" dirty="0"/>
              <a:t> «Organisatie»;</a:t>
            </a:r>
          </a:p>
          <a:p>
            <a:pPr lvl="1"/>
            <a:r>
              <a:rPr lang="nl-NL" dirty="0"/>
              <a:t>«Organisatie» </a:t>
            </a:r>
            <a:r>
              <a:rPr lang="nl-NL" i="1" dirty="0"/>
              <a:t>heeft</a:t>
            </a:r>
            <a:r>
              <a:rPr lang="nl-NL" dirty="0"/>
              <a:t> «Natuurlijk persoon» </a:t>
            </a:r>
            <a:r>
              <a:rPr lang="nl-NL" i="1" dirty="0"/>
              <a:t>in dienst</a:t>
            </a:r>
            <a:r>
              <a:rPr lang="nl-NL" dirty="0"/>
              <a:t>.</a:t>
            </a:r>
          </a:p>
          <a:p>
            <a:endParaRPr lang="en-NL" dirty="0"/>
          </a:p>
        </p:txBody>
      </p:sp>
      <p:sp>
        <p:nvSpPr>
          <p:cNvPr id="4" name="Slide Number Placeholder 3">
            <a:extLst>
              <a:ext uri="{FF2B5EF4-FFF2-40B4-BE49-F238E27FC236}">
                <a16:creationId xmlns:a16="http://schemas.microsoft.com/office/drawing/2014/main" id="{21CF0819-EE50-E011-6982-2DA300ABC603}"/>
              </a:ext>
            </a:extLst>
          </p:cNvPr>
          <p:cNvSpPr>
            <a:spLocks noGrp="1"/>
          </p:cNvSpPr>
          <p:nvPr>
            <p:ph type="sldNum" sz="quarter" idx="12"/>
          </p:nvPr>
        </p:nvSpPr>
        <p:spPr/>
        <p:txBody>
          <a:bodyPr/>
          <a:lstStyle/>
          <a:p>
            <a:fld id="{A648B885-FF76-47CB-8BBD-27E7EBF07CA9}" type="slidenum">
              <a:rPr lang="nl-NL" smtClean="0"/>
              <a:t>4</a:t>
            </a:fld>
            <a:endParaRPr lang="nl-NL"/>
          </a:p>
        </p:txBody>
      </p:sp>
    </p:spTree>
    <p:extLst>
      <p:ext uri="{BB962C8B-B14F-4D97-AF65-F5344CB8AC3E}">
        <p14:creationId xmlns:p14="http://schemas.microsoft.com/office/powerpoint/2010/main" val="327122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175E2-48F2-3D8F-1794-D44775206116}"/>
              </a:ext>
            </a:extLst>
          </p:cNvPr>
          <p:cNvSpPr>
            <a:spLocks noGrp="1"/>
          </p:cNvSpPr>
          <p:nvPr>
            <p:ph type="title"/>
          </p:nvPr>
        </p:nvSpPr>
        <p:spPr/>
        <p:txBody>
          <a:bodyPr/>
          <a:lstStyle/>
          <a:p>
            <a:r>
              <a:rPr lang="en-US" dirty="0"/>
              <a:t>CIM </a:t>
            </a:r>
            <a:r>
              <a:rPr lang="en-US" dirty="0" err="1"/>
              <a:t>uitgedrukt</a:t>
            </a:r>
            <a:r>
              <a:rPr lang="en-US" dirty="0"/>
              <a:t> in FBM</a:t>
            </a:r>
            <a:endParaRPr lang="en-NL" dirty="0"/>
          </a:p>
        </p:txBody>
      </p:sp>
      <p:sp>
        <p:nvSpPr>
          <p:cNvPr id="4" name="Slide Number Placeholder 3">
            <a:extLst>
              <a:ext uri="{FF2B5EF4-FFF2-40B4-BE49-F238E27FC236}">
                <a16:creationId xmlns:a16="http://schemas.microsoft.com/office/drawing/2014/main" id="{09F27000-3AF1-7E14-54CD-5178FE879A4A}"/>
              </a:ext>
            </a:extLst>
          </p:cNvPr>
          <p:cNvSpPr>
            <a:spLocks noGrp="1"/>
          </p:cNvSpPr>
          <p:nvPr>
            <p:ph type="sldNum" sz="quarter" idx="12"/>
          </p:nvPr>
        </p:nvSpPr>
        <p:spPr/>
        <p:txBody>
          <a:bodyPr/>
          <a:lstStyle/>
          <a:p>
            <a:fld id="{A648B885-FF76-47CB-8BBD-27E7EBF07CA9}" type="slidenum">
              <a:rPr lang="nl-NL" smtClean="0"/>
              <a:t>5</a:t>
            </a:fld>
            <a:endParaRPr lang="nl-NL"/>
          </a:p>
        </p:txBody>
      </p:sp>
      <p:pic>
        <p:nvPicPr>
          <p:cNvPr id="6" name="Picture 5">
            <a:extLst>
              <a:ext uri="{FF2B5EF4-FFF2-40B4-BE49-F238E27FC236}">
                <a16:creationId xmlns:a16="http://schemas.microsoft.com/office/drawing/2014/main" id="{E5424793-5504-E862-BA62-EDF688C19F80}"/>
              </a:ext>
            </a:extLst>
          </p:cNvPr>
          <p:cNvPicPr>
            <a:picLocks noChangeAspect="1"/>
          </p:cNvPicPr>
          <p:nvPr/>
        </p:nvPicPr>
        <p:blipFill>
          <a:blip r:embed="rId2"/>
          <a:stretch>
            <a:fillRect/>
          </a:stretch>
        </p:blipFill>
        <p:spPr>
          <a:xfrm>
            <a:off x="1273726" y="2554407"/>
            <a:ext cx="9383914" cy="2569083"/>
          </a:xfrm>
          <a:prstGeom prst="rect">
            <a:avLst/>
          </a:prstGeom>
        </p:spPr>
      </p:pic>
    </p:spTree>
    <p:extLst>
      <p:ext uri="{BB962C8B-B14F-4D97-AF65-F5344CB8AC3E}">
        <p14:creationId xmlns:p14="http://schemas.microsoft.com/office/powerpoint/2010/main" val="293717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26AB-032A-49E3-CD49-3973E2410DF5}"/>
              </a:ext>
            </a:extLst>
          </p:cNvPr>
          <p:cNvSpPr>
            <a:spLocks noGrp="1"/>
          </p:cNvSpPr>
          <p:nvPr>
            <p:ph type="title"/>
          </p:nvPr>
        </p:nvSpPr>
        <p:spPr/>
        <p:txBody>
          <a:bodyPr/>
          <a:lstStyle/>
          <a:p>
            <a:r>
              <a:rPr lang="en-US" dirty="0"/>
              <a:t>CIM </a:t>
            </a:r>
            <a:r>
              <a:rPr lang="en-US" dirty="0" err="1"/>
              <a:t>uitgedrukt</a:t>
            </a:r>
            <a:r>
              <a:rPr lang="en-US" dirty="0"/>
              <a:t> in MIM 1.2</a:t>
            </a:r>
            <a:endParaRPr lang="en-NL" dirty="0"/>
          </a:p>
        </p:txBody>
      </p:sp>
      <p:sp>
        <p:nvSpPr>
          <p:cNvPr id="4" name="Slide Number Placeholder 3">
            <a:extLst>
              <a:ext uri="{FF2B5EF4-FFF2-40B4-BE49-F238E27FC236}">
                <a16:creationId xmlns:a16="http://schemas.microsoft.com/office/drawing/2014/main" id="{02C9FBC0-2B49-B5D2-667A-24BFE1F01634}"/>
              </a:ext>
            </a:extLst>
          </p:cNvPr>
          <p:cNvSpPr>
            <a:spLocks noGrp="1"/>
          </p:cNvSpPr>
          <p:nvPr>
            <p:ph type="sldNum" sz="quarter" idx="12"/>
          </p:nvPr>
        </p:nvSpPr>
        <p:spPr/>
        <p:txBody>
          <a:bodyPr/>
          <a:lstStyle/>
          <a:p>
            <a:fld id="{A648B885-FF76-47CB-8BBD-27E7EBF07CA9}" type="slidenum">
              <a:rPr lang="nl-NL" smtClean="0"/>
              <a:t>6</a:t>
            </a:fld>
            <a:endParaRPr lang="nl-NL"/>
          </a:p>
        </p:txBody>
      </p:sp>
      <p:pic>
        <p:nvPicPr>
          <p:cNvPr id="6" name="Picture 5">
            <a:extLst>
              <a:ext uri="{FF2B5EF4-FFF2-40B4-BE49-F238E27FC236}">
                <a16:creationId xmlns:a16="http://schemas.microsoft.com/office/drawing/2014/main" id="{81D62210-3B82-282C-2586-9E90D860CEEE}"/>
              </a:ext>
            </a:extLst>
          </p:cNvPr>
          <p:cNvPicPr>
            <a:picLocks noChangeAspect="1"/>
          </p:cNvPicPr>
          <p:nvPr/>
        </p:nvPicPr>
        <p:blipFill>
          <a:blip r:embed="rId2"/>
          <a:stretch>
            <a:fillRect/>
          </a:stretch>
        </p:blipFill>
        <p:spPr>
          <a:xfrm>
            <a:off x="1758569" y="2296139"/>
            <a:ext cx="8850787" cy="3071966"/>
          </a:xfrm>
          <a:prstGeom prst="rect">
            <a:avLst/>
          </a:prstGeom>
        </p:spPr>
      </p:pic>
    </p:spTree>
    <p:extLst>
      <p:ext uri="{BB962C8B-B14F-4D97-AF65-F5344CB8AC3E}">
        <p14:creationId xmlns:p14="http://schemas.microsoft.com/office/powerpoint/2010/main" val="161010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9DD23F-906C-F6B8-6F74-4768AEE1F367}"/>
              </a:ext>
            </a:extLst>
          </p:cNvPr>
          <p:cNvSpPr>
            <a:spLocks noGrp="1"/>
          </p:cNvSpPr>
          <p:nvPr>
            <p:ph type="title"/>
          </p:nvPr>
        </p:nvSpPr>
        <p:spPr/>
        <p:txBody>
          <a:bodyPr/>
          <a:lstStyle/>
          <a:p>
            <a:r>
              <a:rPr lang="en-US" dirty="0"/>
              <a:t>Wat </a:t>
            </a:r>
            <a:r>
              <a:rPr lang="en-US" dirty="0" err="1"/>
              <a:t>valt</a:t>
            </a:r>
            <a:r>
              <a:rPr lang="en-US" dirty="0"/>
              <a:t> op?</a:t>
            </a:r>
            <a:endParaRPr lang="en-NL" dirty="0"/>
          </a:p>
        </p:txBody>
      </p:sp>
      <p:sp>
        <p:nvSpPr>
          <p:cNvPr id="6" name="Content Placeholder 5">
            <a:extLst>
              <a:ext uri="{FF2B5EF4-FFF2-40B4-BE49-F238E27FC236}">
                <a16:creationId xmlns:a16="http://schemas.microsoft.com/office/drawing/2014/main" id="{E9995024-2007-4543-B1AB-E11AB48173FF}"/>
              </a:ext>
            </a:extLst>
          </p:cNvPr>
          <p:cNvSpPr>
            <a:spLocks noGrp="1"/>
          </p:cNvSpPr>
          <p:nvPr>
            <p:ph sz="half" idx="1"/>
          </p:nvPr>
        </p:nvSpPr>
        <p:spPr/>
        <p:txBody>
          <a:bodyPr/>
          <a:lstStyle/>
          <a:p>
            <a:pPr marL="342900" indent="-342900">
              <a:buFont typeface="Arial" panose="020B0604020202020204" pitchFamily="34" charset="0"/>
              <a:buChar char="•"/>
            </a:pPr>
            <a:r>
              <a:rPr lang="en-US" dirty="0"/>
              <a:t>Naam van </a:t>
            </a:r>
            <a:r>
              <a:rPr lang="en-US" dirty="0" err="1"/>
              <a:t>relatiesoort</a:t>
            </a:r>
            <a:r>
              <a:rPr lang="en-US" dirty="0"/>
              <a:t> </a:t>
            </a:r>
            <a:r>
              <a:rPr lang="en-US" dirty="0" err="1"/>
              <a:t>en</a:t>
            </a:r>
            <a:r>
              <a:rPr lang="en-US" dirty="0"/>
              <a:t> </a:t>
            </a:r>
            <a:r>
              <a:rPr lang="en-US" dirty="0" err="1"/>
              <a:t>relatieklasse</a:t>
            </a:r>
            <a:r>
              <a:rPr lang="en-US" dirty="0"/>
              <a:t> </a:t>
            </a:r>
            <a:r>
              <a:rPr lang="en-US" dirty="0" err="1"/>
              <a:t>moet</a:t>
            </a:r>
            <a:r>
              <a:rPr lang="en-US" dirty="0"/>
              <a:t> </a:t>
            </a:r>
            <a:r>
              <a:rPr lang="en-US" dirty="0" err="1"/>
              <a:t>volgens</a:t>
            </a:r>
            <a:r>
              <a:rPr lang="en-US" dirty="0"/>
              <a:t> MIM 1.2 </a:t>
            </a:r>
            <a:r>
              <a:rPr lang="en-US" dirty="0" err="1"/>
              <a:t>gelijk</a:t>
            </a:r>
            <a:r>
              <a:rPr lang="en-US" dirty="0"/>
              <a:t> </a:t>
            </a:r>
            <a:r>
              <a:rPr lang="en-US" dirty="0" err="1"/>
              <a:t>zijn</a:t>
            </a:r>
            <a:r>
              <a:rPr lang="en-US" dirty="0"/>
              <a:t>.</a:t>
            </a:r>
          </a:p>
          <a:p>
            <a:pPr marL="342900" indent="-342900">
              <a:buFont typeface="Arial" panose="020B0604020202020204" pitchFamily="34" charset="0"/>
              <a:buChar char="•"/>
            </a:pPr>
            <a:r>
              <a:rPr lang="en-US" dirty="0" err="1"/>
              <a:t>Hoewel</a:t>
            </a:r>
            <a:r>
              <a:rPr lang="en-US" dirty="0"/>
              <a:t> er </a:t>
            </a:r>
            <a:r>
              <a:rPr lang="en-US" dirty="0" err="1"/>
              <a:t>sprake</a:t>
            </a:r>
            <a:r>
              <a:rPr lang="en-US" dirty="0"/>
              <a:t> is van 1 </a:t>
            </a:r>
            <a:r>
              <a:rPr lang="en-US" dirty="0" err="1"/>
              <a:t>relatie</a:t>
            </a:r>
            <a:r>
              <a:rPr lang="en-US" dirty="0"/>
              <a:t> (de </a:t>
            </a:r>
            <a:r>
              <a:rPr lang="en-US" dirty="0" err="1"/>
              <a:t>dientsbetrekking</a:t>
            </a:r>
            <a:r>
              <a:rPr lang="en-US" dirty="0"/>
              <a:t>) </a:t>
            </a:r>
            <a:r>
              <a:rPr lang="en-US" dirty="0" err="1"/>
              <a:t>moet</a:t>
            </a:r>
            <a:r>
              <a:rPr lang="en-US" dirty="0"/>
              <a:t> </a:t>
            </a:r>
            <a:r>
              <a:rPr lang="en-US" dirty="0" err="1"/>
              <a:t>dit</a:t>
            </a:r>
            <a:r>
              <a:rPr lang="en-US" dirty="0"/>
              <a:t> in MIM 1.2 </a:t>
            </a:r>
            <a:r>
              <a:rPr lang="en-US" dirty="0" err="1"/>
              <a:t>als</a:t>
            </a:r>
            <a:r>
              <a:rPr lang="en-US" dirty="0"/>
              <a:t> twee </a:t>
            </a:r>
            <a:r>
              <a:rPr lang="en-US" dirty="0" err="1"/>
              <a:t>losse</a:t>
            </a:r>
            <a:r>
              <a:rPr lang="en-US" dirty="0"/>
              <a:t> </a:t>
            </a:r>
            <a:r>
              <a:rPr lang="en-US" dirty="0" err="1"/>
              <a:t>relatiesoorten</a:t>
            </a:r>
            <a:r>
              <a:rPr lang="en-US" dirty="0"/>
              <a:t> </a:t>
            </a:r>
            <a:r>
              <a:rPr lang="en-US" dirty="0" err="1"/>
              <a:t>beschreven</a:t>
            </a:r>
            <a:r>
              <a:rPr lang="en-US" dirty="0"/>
              <a:t> </a:t>
            </a:r>
            <a:r>
              <a:rPr lang="en-US" dirty="0" err="1"/>
              <a:t>worden</a:t>
            </a:r>
            <a:r>
              <a:rPr lang="en-US" dirty="0"/>
              <a:t>.</a:t>
            </a:r>
          </a:p>
          <a:p>
            <a:pPr marL="342900" indent="-342900">
              <a:buFont typeface="Arial" panose="020B0604020202020204" pitchFamily="34" charset="0"/>
              <a:buChar char="•"/>
            </a:pPr>
            <a:r>
              <a:rPr lang="en-US" dirty="0" err="1"/>
              <a:t>Slechts</a:t>
            </a:r>
            <a:r>
              <a:rPr lang="en-US" dirty="0"/>
              <a:t> </a:t>
            </a:r>
            <a:r>
              <a:rPr lang="en-US" dirty="0" err="1"/>
              <a:t>ruimte</a:t>
            </a:r>
            <a:r>
              <a:rPr lang="en-US" dirty="0"/>
              <a:t> </a:t>
            </a:r>
            <a:r>
              <a:rPr lang="en-US" dirty="0" err="1"/>
              <a:t>voor</a:t>
            </a:r>
            <a:r>
              <a:rPr lang="en-US" dirty="0"/>
              <a:t> 1 </a:t>
            </a:r>
            <a:r>
              <a:rPr lang="en-US" dirty="0" err="1"/>
              <a:t>verwoording</a:t>
            </a:r>
            <a:r>
              <a:rPr lang="en-US" dirty="0"/>
              <a:t> OF naam.</a:t>
            </a:r>
          </a:p>
          <a:p>
            <a:pPr marL="342900" indent="-342900">
              <a:buFont typeface="Arial" panose="020B0604020202020204" pitchFamily="34" charset="0"/>
              <a:buChar char="•"/>
            </a:pPr>
            <a:r>
              <a:rPr lang="nl-NL" dirty="0"/>
              <a:t>In het voorbeeld wordt gebruik gemaakt van een driehoekje om de leesrichting van de verwoording te duiden.</a:t>
            </a:r>
            <a:endParaRPr lang="en-US"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05EBDA53-0EEB-F71D-CB21-90EE943415FE}"/>
              </a:ext>
            </a:extLst>
          </p:cNvPr>
          <p:cNvSpPr>
            <a:spLocks noGrp="1"/>
          </p:cNvSpPr>
          <p:nvPr>
            <p:ph type="sldNum" sz="quarter" idx="12"/>
          </p:nvPr>
        </p:nvSpPr>
        <p:spPr/>
        <p:txBody>
          <a:bodyPr/>
          <a:lstStyle/>
          <a:p>
            <a:fld id="{A648B885-FF76-47CB-8BBD-27E7EBF07CA9}" type="slidenum">
              <a:rPr lang="nl-NL" smtClean="0"/>
              <a:t>7</a:t>
            </a:fld>
            <a:endParaRPr lang="nl-NL"/>
          </a:p>
        </p:txBody>
      </p:sp>
      <p:pic>
        <p:nvPicPr>
          <p:cNvPr id="9" name="Picture 8">
            <a:extLst>
              <a:ext uri="{FF2B5EF4-FFF2-40B4-BE49-F238E27FC236}">
                <a16:creationId xmlns:a16="http://schemas.microsoft.com/office/drawing/2014/main" id="{10E8C25C-2358-F604-47DC-584978DC6F05}"/>
              </a:ext>
            </a:extLst>
          </p:cNvPr>
          <p:cNvPicPr>
            <a:picLocks noChangeAspect="1"/>
          </p:cNvPicPr>
          <p:nvPr/>
        </p:nvPicPr>
        <p:blipFill>
          <a:blip r:embed="rId2"/>
          <a:stretch>
            <a:fillRect/>
          </a:stretch>
        </p:blipFill>
        <p:spPr>
          <a:xfrm>
            <a:off x="6037447" y="2662274"/>
            <a:ext cx="6213105" cy="2156469"/>
          </a:xfrm>
          <a:prstGeom prst="rect">
            <a:avLst/>
          </a:prstGeom>
        </p:spPr>
      </p:pic>
    </p:spTree>
    <p:extLst>
      <p:ext uri="{BB962C8B-B14F-4D97-AF65-F5344CB8AC3E}">
        <p14:creationId xmlns:p14="http://schemas.microsoft.com/office/powerpoint/2010/main" val="2700206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04C9-0E0A-7D7D-F08A-6C040758D813}"/>
              </a:ext>
            </a:extLst>
          </p:cNvPr>
          <p:cNvSpPr>
            <a:spLocks noGrp="1"/>
          </p:cNvSpPr>
          <p:nvPr>
            <p:ph type="title"/>
          </p:nvPr>
        </p:nvSpPr>
        <p:spPr>
          <a:xfrm>
            <a:off x="300039" y="1"/>
            <a:ext cx="9429177" cy="1280159"/>
          </a:xfrm>
        </p:spPr>
        <p:txBody>
          <a:bodyPr/>
          <a:lstStyle/>
          <a:p>
            <a:r>
              <a:rPr lang="en-US" dirty="0"/>
              <a:t>MIM 2.0 CIM WIP (discussion ongoing)</a:t>
            </a:r>
            <a:endParaRPr lang="en-NL" dirty="0"/>
          </a:p>
        </p:txBody>
      </p:sp>
      <p:sp>
        <p:nvSpPr>
          <p:cNvPr id="3" name="Content Placeholder 2">
            <a:extLst>
              <a:ext uri="{FF2B5EF4-FFF2-40B4-BE49-F238E27FC236}">
                <a16:creationId xmlns:a16="http://schemas.microsoft.com/office/drawing/2014/main" id="{5D0027E9-EC50-08FE-583B-EA56042D55A1}"/>
              </a:ext>
            </a:extLst>
          </p:cNvPr>
          <p:cNvSpPr>
            <a:spLocks noGrp="1"/>
          </p:cNvSpPr>
          <p:nvPr>
            <p:ph sz="half" idx="1"/>
          </p:nvPr>
        </p:nvSpPr>
        <p:spPr/>
        <p:txBody>
          <a:bodyPr>
            <a:normAutofit fontScale="92500" lnSpcReduction="10000"/>
          </a:bodyPr>
          <a:lstStyle/>
          <a:p>
            <a:pPr marL="342900" indent="-342900">
              <a:buFont typeface="Arial" panose="020B0604020202020204" pitchFamily="34" charset="0"/>
              <a:buChar char="•"/>
            </a:pPr>
            <a:r>
              <a:rPr lang="nl-NL" dirty="0"/>
              <a:t>Welke objecttypen hebben een rol in een relatie?</a:t>
            </a:r>
          </a:p>
          <a:p>
            <a:pPr marL="342900" indent="-342900">
              <a:buFont typeface="Arial" panose="020B0604020202020204" pitchFamily="34" charset="0"/>
              <a:buChar char="•"/>
            </a:pPr>
            <a:r>
              <a:rPr lang="nl-NL" dirty="0"/>
              <a:t>Welke </a:t>
            </a:r>
            <a:r>
              <a:rPr lang="nl-NL" dirty="0" err="1"/>
              <a:t>kardinaliteit</a:t>
            </a:r>
            <a:r>
              <a:rPr lang="nl-NL" dirty="0"/>
              <a:t> hebben de objecttypen in de relatie?</a:t>
            </a:r>
          </a:p>
          <a:p>
            <a:pPr marL="342900" indent="-342900">
              <a:buFont typeface="Arial" panose="020B0604020202020204" pitchFamily="34" charset="0"/>
              <a:buChar char="•"/>
            </a:pPr>
            <a:r>
              <a:rPr lang="nl-NL" dirty="0"/>
              <a:t>Naam of verwoording van de relatie (er is geen verschil in naam of verwoording)</a:t>
            </a:r>
          </a:p>
          <a:p>
            <a:pPr marL="342900" indent="-342900">
              <a:buFont typeface="Arial" panose="020B0604020202020204" pitchFamily="34" charset="0"/>
              <a:buChar char="•"/>
            </a:pPr>
            <a:r>
              <a:rPr lang="nl-NL" dirty="0"/>
              <a:t>Als de relatie een naam (zelfstandig naamwoord) heeft zou het wel eens een relatieklasse kunnen  zijn</a:t>
            </a:r>
          </a:p>
          <a:p>
            <a:pPr marL="342900" indent="-342900">
              <a:buFont typeface="Arial" panose="020B0604020202020204" pitchFamily="34" charset="0"/>
              <a:buChar char="•"/>
            </a:pPr>
            <a:r>
              <a:rPr lang="nl-NL" dirty="0"/>
              <a:t>Leesrichting van de naam of verwoording</a:t>
            </a:r>
          </a:p>
          <a:p>
            <a:pPr marL="342900" indent="-342900">
              <a:buFont typeface="Arial" panose="020B0604020202020204" pitchFamily="34" charset="0"/>
              <a:buChar char="•"/>
            </a:pPr>
            <a:r>
              <a:rPr lang="nl-NL" dirty="0"/>
              <a:t>Inverse leesrichting van de naam of verwoording</a:t>
            </a:r>
          </a:p>
          <a:p>
            <a:pPr marL="342900" indent="-342900">
              <a:buFont typeface="Arial" panose="020B0604020202020204" pitchFamily="34" charset="0"/>
              <a:buChar char="•"/>
            </a:pPr>
            <a:r>
              <a:rPr lang="nl-NL" dirty="0"/>
              <a:t>Vraag: hebben de relaties wel een richting nodig?</a:t>
            </a:r>
          </a:p>
          <a:p>
            <a:pPr marL="342900" indent="-342900">
              <a:buFont typeface="Arial" panose="020B0604020202020204" pitchFamily="34" charset="0"/>
              <a:buChar char="•"/>
            </a:pPr>
            <a:r>
              <a:rPr lang="nl-NL" dirty="0"/>
              <a:t>Naam van de rollen is niet van belang</a:t>
            </a:r>
          </a:p>
          <a:p>
            <a:endParaRPr lang="en-NL" dirty="0"/>
          </a:p>
        </p:txBody>
      </p:sp>
      <p:sp>
        <p:nvSpPr>
          <p:cNvPr id="4" name="Slide Number Placeholder 3">
            <a:extLst>
              <a:ext uri="{FF2B5EF4-FFF2-40B4-BE49-F238E27FC236}">
                <a16:creationId xmlns:a16="http://schemas.microsoft.com/office/drawing/2014/main" id="{0D2C54B0-5F16-2912-DEBC-DC1E61617782}"/>
              </a:ext>
            </a:extLst>
          </p:cNvPr>
          <p:cNvSpPr>
            <a:spLocks noGrp="1"/>
          </p:cNvSpPr>
          <p:nvPr>
            <p:ph type="sldNum" sz="quarter" idx="12"/>
          </p:nvPr>
        </p:nvSpPr>
        <p:spPr/>
        <p:txBody>
          <a:bodyPr/>
          <a:lstStyle/>
          <a:p>
            <a:fld id="{A648B885-FF76-47CB-8BBD-27E7EBF07CA9}" type="slidenum">
              <a:rPr lang="nl-NL" smtClean="0"/>
              <a:t>8</a:t>
            </a:fld>
            <a:endParaRPr lang="nl-NL"/>
          </a:p>
        </p:txBody>
      </p:sp>
      <p:sp>
        <p:nvSpPr>
          <p:cNvPr id="7" name="AutoShape 4" descr="Image preview">
            <a:extLst>
              <a:ext uri="{FF2B5EF4-FFF2-40B4-BE49-F238E27FC236}">
                <a16:creationId xmlns:a16="http://schemas.microsoft.com/office/drawing/2014/main" id="{16143B65-80A0-0B2B-21C9-9654A21FC4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8" name="AutoShape 6">
            <a:extLst>
              <a:ext uri="{FF2B5EF4-FFF2-40B4-BE49-F238E27FC236}">
                <a16:creationId xmlns:a16="http://schemas.microsoft.com/office/drawing/2014/main" id="{F9A88BB7-C008-913E-1236-F85FD28C8AB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 name="Picture 9">
            <a:extLst>
              <a:ext uri="{FF2B5EF4-FFF2-40B4-BE49-F238E27FC236}">
                <a16:creationId xmlns:a16="http://schemas.microsoft.com/office/drawing/2014/main" id="{39D166BB-7D1D-0CED-220B-B787F53F272C}"/>
              </a:ext>
            </a:extLst>
          </p:cNvPr>
          <p:cNvPicPr>
            <a:picLocks noChangeAspect="1"/>
          </p:cNvPicPr>
          <p:nvPr/>
        </p:nvPicPr>
        <p:blipFill>
          <a:blip r:embed="rId2"/>
          <a:stretch>
            <a:fillRect/>
          </a:stretch>
        </p:blipFill>
        <p:spPr>
          <a:xfrm>
            <a:off x="6096000" y="2108123"/>
            <a:ext cx="5796212" cy="2946554"/>
          </a:xfrm>
          <a:prstGeom prst="rect">
            <a:avLst/>
          </a:prstGeom>
        </p:spPr>
      </p:pic>
    </p:spTree>
    <p:extLst>
      <p:ext uri="{BB962C8B-B14F-4D97-AF65-F5344CB8AC3E}">
        <p14:creationId xmlns:p14="http://schemas.microsoft.com/office/powerpoint/2010/main" val="390495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C35ED-26F0-5E7B-FDB3-F50BEF4B2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D9958-7820-6667-A238-0DAADD3BE697}"/>
              </a:ext>
            </a:extLst>
          </p:cNvPr>
          <p:cNvSpPr>
            <a:spLocks noGrp="1"/>
          </p:cNvSpPr>
          <p:nvPr>
            <p:ph type="title"/>
          </p:nvPr>
        </p:nvSpPr>
        <p:spPr>
          <a:xfrm>
            <a:off x="300039" y="1"/>
            <a:ext cx="9429177" cy="1280159"/>
          </a:xfrm>
        </p:spPr>
        <p:txBody>
          <a:bodyPr/>
          <a:lstStyle/>
          <a:p>
            <a:r>
              <a:rPr lang="en-US" dirty="0"/>
              <a:t>MIM 2.0 CIM WIP (discussion ongoing)</a:t>
            </a:r>
            <a:endParaRPr lang="en-NL" dirty="0"/>
          </a:p>
        </p:txBody>
      </p:sp>
      <p:sp>
        <p:nvSpPr>
          <p:cNvPr id="3" name="Content Placeholder 2">
            <a:extLst>
              <a:ext uri="{FF2B5EF4-FFF2-40B4-BE49-F238E27FC236}">
                <a16:creationId xmlns:a16="http://schemas.microsoft.com/office/drawing/2014/main" id="{EFD82446-617D-0DCC-AADE-043451848B01}"/>
              </a:ext>
            </a:extLst>
          </p:cNvPr>
          <p:cNvSpPr>
            <a:spLocks noGrp="1"/>
          </p:cNvSpPr>
          <p:nvPr>
            <p:ph sz="half" idx="1"/>
          </p:nvPr>
        </p:nvSpPr>
        <p:spPr/>
        <p:txBody>
          <a:bodyPr>
            <a:normAutofit/>
          </a:bodyPr>
          <a:lstStyle/>
          <a:p>
            <a:r>
              <a:rPr lang="en-US" dirty="0" err="1"/>
              <a:t>Relatieklassen</a:t>
            </a:r>
            <a:r>
              <a:rPr lang="en-US" dirty="0"/>
              <a:t>:</a:t>
            </a:r>
          </a:p>
          <a:p>
            <a:pPr marL="342900" indent="-342900">
              <a:buFont typeface="Arial" panose="020B0604020202020204" pitchFamily="34" charset="0"/>
              <a:buChar char="•"/>
            </a:pPr>
            <a:r>
              <a:rPr lang="en-US" dirty="0" err="1"/>
              <a:t>Mogelijkheid</a:t>
            </a:r>
            <a:r>
              <a:rPr lang="en-US" dirty="0"/>
              <a:t> </a:t>
            </a:r>
            <a:r>
              <a:rPr lang="en-US" dirty="0" err="1"/>
              <a:t>voor</a:t>
            </a:r>
            <a:r>
              <a:rPr lang="en-US" dirty="0"/>
              <a:t> extra </a:t>
            </a:r>
            <a:r>
              <a:rPr lang="en-US" dirty="0" err="1"/>
              <a:t>benoemde</a:t>
            </a:r>
            <a:r>
              <a:rPr lang="en-US" dirty="0"/>
              <a:t> </a:t>
            </a:r>
            <a:r>
              <a:rPr lang="en-US" dirty="0" err="1"/>
              <a:t>associaties</a:t>
            </a:r>
            <a:r>
              <a:rPr lang="en-US" dirty="0"/>
              <a:t> </a:t>
            </a:r>
            <a:r>
              <a:rPr lang="en-US" dirty="0" err="1"/>
              <a:t>tussen</a:t>
            </a:r>
            <a:r>
              <a:rPr lang="en-US" dirty="0"/>
              <a:t> </a:t>
            </a:r>
            <a:r>
              <a:rPr lang="en-US" dirty="0" err="1"/>
              <a:t>objecttypen</a:t>
            </a:r>
            <a:r>
              <a:rPr lang="en-US" dirty="0"/>
              <a:t> </a:t>
            </a:r>
            <a:r>
              <a:rPr lang="en-US" dirty="0" err="1"/>
              <a:t>en</a:t>
            </a:r>
            <a:r>
              <a:rPr lang="en-US" dirty="0"/>
              <a:t> </a:t>
            </a:r>
            <a:r>
              <a:rPr lang="en-US" dirty="0" err="1"/>
              <a:t>relatieklassen</a:t>
            </a:r>
            <a:r>
              <a:rPr lang="en-US" dirty="0"/>
              <a:t>.</a:t>
            </a:r>
          </a:p>
          <a:p>
            <a:pPr marL="342900" indent="-342900">
              <a:buFont typeface="Arial" panose="020B0604020202020204" pitchFamily="34" charset="0"/>
              <a:buChar char="•"/>
            </a:pPr>
            <a:endParaRPr lang="en-US" dirty="0"/>
          </a:p>
          <a:p>
            <a:endParaRPr lang="en-NL" dirty="0"/>
          </a:p>
        </p:txBody>
      </p:sp>
      <p:sp>
        <p:nvSpPr>
          <p:cNvPr id="4" name="Slide Number Placeholder 3">
            <a:extLst>
              <a:ext uri="{FF2B5EF4-FFF2-40B4-BE49-F238E27FC236}">
                <a16:creationId xmlns:a16="http://schemas.microsoft.com/office/drawing/2014/main" id="{B69DFB10-9FB3-3F6F-1B72-BE01D705B1F8}"/>
              </a:ext>
            </a:extLst>
          </p:cNvPr>
          <p:cNvSpPr>
            <a:spLocks noGrp="1"/>
          </p:cNvSpPr>
          <p:nvPr>
            <p:ph type="sldNum" sz="quarter" idx="12"/>
          </p:nvPr>
        </p:nvSpPr>
        <p:spPr/>
        <p:txBody>
          <a:bodyPr/>
          <a:lstStyle/>
          <a:p>
            <a:fld id="{A648B885-FF76-47CB-8BBD-27E7EBF07CA9}" type="slidenum">
              <a:rPr lang="nl-NL" smtClean="0"/>
              <a:t>9</a:t>
            </a:fld>
            <a:endParaRPr lang="nl-NL"/>
          </a:p>
        </p:txBody>
      </p:sp>
      <p:sp>
        <p:nvSpPr>
          <p:cNvPr id="7" name="AutoShape 4" descr="Image preview">
            <a:extLst>
              <a:ext uri="{FF2B5EF4-FFF2-40B4-BE49-F238E27FC236}">
                <a16:creationId xmlns:a16="http://schemas.microsoft.com/office/drawing/2014/main" id="{A5C671F8-A607-6F26-0084-D6FD50225E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8" name="AutoShape 6">
            <a:extLst>
              <a:ext uri="{FF2B5EF4-FFF2-40B4-BE49-F238E27FC236}">
                <a16:creationId xmlns:a16="http://schemas.microsoft.com/office/drawing/2014/main" id="{9B9448AF-C809-57FC-C812-320C694528F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9" name="Picture 8">
            <a:extLst>
              <a:ext uri="{FF2B5EF4-FFF2-40B4-BE49-F238E27FC236}">
                <a16:creationId xmlns:a16="http://schemas.microsoft.com/office/drawing/2014/main" id="{0ACC484C-4F29-AB60-1EDE-5009F2E3CF9A}"/>
              </a:ext>
            </a:extLst>
          </p:cNvPr>
          <p:cNvPicPr>
            <a:picLocks noChangeAspect="1"/>
          </p:cNvPicPr>
          <p:nvPr/>
        </p:nvPicPr>
        <p:blipFill>
          <a:blip r:embed="rId2"/>
          <a:stretch>
            <a:fillRect/>
          </a:stretch>
        </p:blipFill>
        <p:spPr>
          <a:xfrm>
            <a:off x="6096000" y="2754805"/>
            <a:ext cx="6009679" cy="2719746"/>
          </a:xfrm>
          <a:prstGeom prst="rect">
            <a:avLst/>
          </a:prstGeom>
        </p:spPr>
      </p:pic>
    </p:spTree>
    <p:extLst>
      <p:ext uri="{BB962C8B-B14F-4D97-AF65-F5344CB8AC3E}">
        <p14:creationId xmlns:p14="http://schemas.microsoft.com/office/powerpoint/2010/main" val="2182482008"/>
      </p:ext>
    </p:extLst>
  </p:cSld>
  <p:clrMapOvr>
    <a:masterClrMapping/>
  </p:clrMapOvr>
</p:sld>
</file>

<file path=ppt/theme/theme1.xml><?xml version="1.0" encoding="utf-8"?>
<a:theme xmlns:a="http://schemas.openxmlformats.org/drawingml/2006/main" name="Geonovum">
  <a:themeElements>
    <a:clrScheme name="Geonovum 2022">
      <a:dk1>
        <a:srgbClr val="3C3C3C"/>
      </a:dk1>
      <a:lt1>
        <a:sysClr val="window" lastClr="FFFFFF"/>
      </a:lt1>
      <a:dk2>
        <a:srgbClr val="64686B"/>
      </a:dk2>
      <a:lt2>
        <a:srgbClr val="EEEEEE"/>
      </a:lt2>
      <a:accent1>
        <a:srgbClr val="97C00E"/>
      </a:accent1>
      <a:accent2>
        <a:srgbClr val="64686B"/>
      </a:accent2>
      <a:accent3>
        <a:srgbClr val="0085C6"/>
      </a:accent3>
      <a:accent4>
        <a:srgbClr val="97C00E"/>
      </a:accent4>
      <a:accent5>
        <a:srgbClr val="64686B"/>
      </a:accent5>
      <a:accent6>
        <a:srgbClr val="0085C6"/>
      </a:accent6>
      <a:hlink>
        <a:srgbClr val="0085C6"/>
      </a:hlink>
      <a:folHlink>
        <a:srgbClr val="64686B"/>
      </a:folHlink>
    </a:clrScheme>
    <a:fontScheme name="Geonovum 2022">
      <a:majorFont>
        <a:latin typeface="Tenorite"/>
        <a:ea typeface=""/>
        <a:cs typeface=""/>
      </a:majorFont>
      <a:minorFont>
        <a:latin typeface="Tenorite"/>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2DA29A89-EC50-404F-8424-D883AC4EED47}" vid="{0C4185B4-07F6-4953-B5D3-ED7A791573A7}"/>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Geonovum</Template>
  <TotalTime>237</TotalTime>
  <Words>1568</Words>
  <Application>Microsoft Office PowerPoint</Application>
  <PresentationFormat>Widescreen</PresentationFormat>
  <Paragraphs>147</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Tenorite</vt:lpstr>
      <vt:lpstr>Wingdings</vt:lpstr>
      <vt:lpstr>Geonovum</vt:lpstr>
      <vt:lpstr>Update punt 1: metamodel MIM 2.0</vt:lpstr>
      <vt:lpstr>Lopende uitwerkingen / discussies</vt:lpstr>
      <vt:lpstr>Relaties - Typering op conceptueel niveau</vt:lpstr>
      <vt:lpstr>Voorbeeld dienstbetrekking</vt:lpstr>
      <vt:lpstr>CIM uitgedrukt in FBM</vt:lpstr>
      <vt:lpstr>CIM uitgedrukt in MIM 1.2</vt:lpstr>
      <vt:lpstr>Wat valt op?</vt:lpstr>
      <vt:lpstr>MIM 2.0 CIM WIP (discussion ongoing)</vt:lpstr>
      <vt:lpstr>MIM 2.0 CIM WIP (discussion ongoing)</vt:lpstr>
      <vt:lpstr>LGM uitgedrukt in MIM 1.2 (situatie 1)</vt:lpstr>
      <vt:lpstr>LGM uitgedrukt in MIM 1.2 (situatie 2)</vt:lpstr>
      <vt:lpstr>LGM uitgedrukt in MIM 1.2 (situatie 3)</vt:lpstr>
      <vt:lpstr>MIM 2.0 LGM WIP (discussion ongoing)</vt:lpstr>
      <vt:lpstr>MIM 2.0 LGM WIP (discussion ongoing)</vt:lpstr>
      <vt:lpstr>Gegeven</vt:lpstr>
      <vt:lpstr>Voorbeelden van een gegeven</vt:lpstr>
      <vt:lpstr>Gegevenstype</vt:lpstr>
      <vt:lpstr>Soorten gegevenstype</vt:lpstr>
      <vt:lpstr>Gegevensobject</vt:lpstr>
      <vt:lpstr>Gegevensobject</vt:lpstr>
      <vt:lpstr>Gegevensobjecttype</vt:lpstr>
      <vt:lpstr>Bedankt!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Pano Maria</dc:creator>
  <cp:lastModifiedBy>Pano Maria</cp:lastModifiedBy>
  <cp:revision>7</cp:revision>
  <dcterms:created xsi:type="dcterms:W3CDTF">2025-06-10T02:50:56Z</dcterms:created>
  <dcterms:modified xsi:type="dcterms:W3CDTF">2025-06-10T06:48:04Z</dcterms:modified>
</cp:coreProperties>
</file>